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slideLayouts/slideLayout25.xml" ContentType="application/vnd.openxmlformats-officedocument.presentationml.slideLayout+xml"/>
  <Override PartName="/ppt/theme/theme15.xml" ContentType="application/vnd.openxmlformats-officedocument.theme+xml"/>
  <Override PartName="/ppt/slideLayouts/slideLayout26.xml" ContentType="application/vnd.openxmlformats-officedocument.presentationml.slideLayout+xml"/>
  <Override PartName="/ppt/theme/theme16.xml" ContentType="application/vnd.openxmlformats-officedocument.theme+xml"/>
  <Override PartName="/ppt/slideLayouts/slideLayout27.xml" ContentType="application/vnd.openxmlformats-officedocument.presentationml.slideLayout+xml"/>
  <Override PartName="/ppt/theme/theme1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Lst>
  <p:sldIdLst>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56" r:id="rId34"/>
  </p:sldIdLst>
  <p:sldSz cx="12192000" cy="6858000"/>
  <p:notesSz cx="6858000" cy="9144000"/>
  <p:custDataLst>
    <p:tags r:id="rId35"/>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tableStyles" Target="tableStyles.xml"/><Relationship Id="rId21" Type="http://schemas.openxmlformats.org/officeDocument/2006/relationships/slide" Target="slides/slide4.xml"/><Relationship Id="rId34" Type="http://schemas.openxmlformats.org/officeDocument/2006/relationships/slide" Target="slides/slide17.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tags" Target="tags/tag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B7BF64-483B-0196-32D4-BF6C8B6CC64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4560D36-4D8A-3C97-C246-CB387E7AA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694CE102-4F28-28F8-B287-45F1AA0E5250}"/>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5798AD68-3D99-3B5D-D365-4C46C69C26C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2CB84AF-6183-730B-A449-DB5CFF2412E2}"/>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3025920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DAF7F9-D6D9-DB94-F8A4-4E98F682CDF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C4F1D3B-57AD-A464-885A-5B2C851ACEE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FB5C906-B598-881E-7985-08681A69059D}"/>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CAA3330E-95ED-DFAE-98FA-83661023851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F351B54-003B-9E64-BE63-511BC6A9A328}"/>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1881347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312F8D3-271E-F501-E6C4-61F7B5CECCE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E25C21E-0B0B-01CD-D247-52BE0869B77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2D810BD-6DCF-743E-FCE2-042B3ACA2ECC}"/>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41EFF311-5F1C-81B8-592D-A285BF541F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D960DE3-24B1-3D89-CF33-4728DD21E29C}"/>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3265063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05281"/>
            <a:ext cx="6400800" cy="319024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1526540" y="5181601"/>
            <a:ext cx="6400800" cy="695960"/>
          </a:xfrm>
        </p:spPr>
        <p:txBody>
          <a:bodyPr anchor="ctr"/>
          <a:lstStyle>
            <a:lvl1pPr marL="0" indent="0" algn="l">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
        <p:nvSpPr>
          <p:cNvPr id="8" name="Picture Placeholder 7">
            <a:extLst>
              <a:ext uri="{FF2B5EF4-FFF2-40B4-BE49-F238E27FC236}">
                <a16:creationId xmlns:a16="http://schemas.microsoft.com/office/drawing/2014/main" id="{3CB9B453-B113-191E-39AE-5F46524E587E}"/>
              </a:ext>
            </a:extLst>
          </p:cNvPr>
          <p:cNvSpPr>
            <a:spLocks noGrp="1"/>
          </p:cNvSpPr>
          <p:nvPr>
            <p:ph type="pic" sz="quarter" idx="13" hasCustomPrompt="1"/>
          </p:nvPr>
        </p:nvSpPr>
        <p:spPr>
          <a:xfrm>
            <a:off x="1524000" y="1082043"/>
            <a:ext cx="1391920" cy="467195"/>
          </a:xfrm>
        </p:spPr>
        <p:txBody>
          <a:bodyPr anchor="ctr"/>
          <a:lstStyle>
            <a:lvl1pPr marL="120648" indent="0" algn="ctr">
              <a:buNone/>
              <a:defRPr/>
            </a:lvl1pPr>
          </a:lstStyle>
          <a:p>
            <a:r>
              <a:rPr lang="en-US"/>
              <a:t>Logo</a:t>
            </a:r>
          </a:p>
        </p:txBody>
      </p:sp>
    </p:spTree>
    <p:extLst>
      <p:ext uri="{BB962C8B-B14F-4D97-AF65-F5344CB8AC3E}">
        <p14:creationId xmlns:p14="http://schemas.microsoft.com/office/powerpoint/2010/main" val="2574837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173432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787499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787499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33848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586163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2134268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63226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571DDD-9D09-DBE9-4FB1-F32208436C8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4218AC9-F928-081D-195B-DD10D29A546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DD93916-6187-276E-5E89-B9782AA25B29}"/>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6774F886-2F31-AD00-3459-C5204B50EDB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EE67214-0400-8156-4331-5B62CC0EFA60}"/>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3064143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9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979181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9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979181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45046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3-Sections">
    <p:spTree>
      <p:nvGrpSpPr>
        <p:cNvPr id="1" name=""/>
        <p:cNvGrpSpPr/>
        <p:nvPr/>
      </p:nvGrpSpPr>
      <p:grpSpPr>
        <a:xfrm>
          <a:off x="0" y="0"/>
          <a:ext cx="0" cy="0"/>
          <a:chOff x="0" y="0"/>
          <a:chExt cx="0" cy="0"/>
        </a:xfrm>
      </p:grpSpPr>
      <p:sp>
        <p:nvSpPr>
          <p:cNvPr id="2" name="Title 1"/>
          <p:cNvSpPr>
            <a:spLocks noGrp="1"/>
          </p:cNvSpPr>
          <p:nvPr>
            <p:ph type="title"/>
          </p:nvPr>
        </p:nvSpPr>
        <p:spPr>
          <a:xfrm>
            <a:off x="419100" y="629392"/>
            <a:ext cx="11353800" cy="622300"/>
          </a:xfrm>
        </p:spPr>
        <p:txBody>
          <a:bodyPr lIns="91440"/>
          <a:lstStyle/>
          <a:p>
            <a:r>
              <a:rPr lang="en-US"/>
              <a:t>Click to edit Master title style</a:t>
            </a:r>
          </a:p>
        </p:txBody>
      </p:sp>
      <p:sp>
        <p:nvSpPr>
          <p:cNvPr id="3" name="Content Placeholder 2"/>
          <p:cNvSpPr>
            <a:spLocks noGrp="1"/>
          </p:cNvSpPr>
          <p:nvPr>
            <p:ph sz="half" idx="1"/>
          </p:nvPr>
        </p:nvSpPr>
        <p:spPr>
          <a:xfrm>
            <a:off x="419100" y="2501461"/>
            <a:ext cx="3657600"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29099" y="2501461"/>
            <a:ext cx="3733799"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115297" y="2501461"/>
            <a:ext cx="3657601"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19102" y="1412241"/>
            <a:ext cx="3657599"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4229102" y="1412241"/>
            <a:ext cx="3733798"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344020BC-5D0B-9B40-8801-ED945012C912}"/>
              </a:ext>
            </a:extLst>
          </p:cNvPr>
          <p:cNvSpPr>
            <a:spLocks noGrp="1"/>
          </p:cNvSpPr>
          <p:nvPr>
            <p:ph type="body" idx="16"/>
          </p:nvPr>
        </p:nvSpPr>
        <p:spPr>
          <a:xfrm>
            <a:off x="8115300" y="1412241"/>
            <a:ext cx="3657600"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Tree>
    <p:extLst>
      <p:ext uri="{BB962C8B-B14F-4D97-AF65-F5344CB8AC3E}">
        <p14:creationId xmlns:p14="http://schemas.microsoft.com/office/powerpoint/2010/main" val="10033927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385207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33848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480292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10/21/2025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0433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86D695-0688-3CE7-3478-3FD183420B9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BB8AC1F6-D50A-B948-2853-39F4C27AAA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687D319-8B08-B2A4-D70C-BC3100BAEA21}"/>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D4E6059A-D712-2C27-29CA-4591F6A6CE3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6AADD4E-A837-1C8E-9641-E9A100F23BDF}"/>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914418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B91002-E408-0A07-11FD-5FBD7BA7C7F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6E5DCFE-58E2-80FD-751C-A6473FE3F438}"/>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757A1FC-B0E7-0BD6-7103-E7987726E7B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EC5ACC26-84DA-C21C-5CCF-6A61C9AA53D6}"/>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6" name="바닥글 개체 틀 5">
            <a:extLst>
              <a:ext uri="{FF2B5EF4-FFF2-40B4-BE49-F238E27FC236}">
                <a16:creationId xmlns:a16="http://schemas.microsoft.com/office/drawing/2014/main" id="{7E77CC27-AD0D-EBA7-43DF-FB8D3ED3517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89136FD-759B-694A-4D25-130DB504D818}"/>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176269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86E6DF-79EA-F9D2-1926-E3E05A075EF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245BF0E-79BA-FF59-D4DA-3664C23F6A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6248F4A-2089-0E98-761F-5C96B73A6EC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3898F308-01E1-EEFE-3304-4C6625DFF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D19A364-5F2D-48F5-BBB5-08D5C10895A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DE31C3F-AC4E-4DDD-28AA-336302766825}"/>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8" name="바닥글 개체 틀 7">
            <a:extLst>
              <a:ext uri="{FF2B5EF4-FFF2-40B4-BE49-F238E27FC236}">
                <a16:creationId xmlns:a16="http://schemas.microsoft.com/office/drawing/2014/main" id="{7344AF27-8D86-9D53-27A6-850C11915EE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5A9E520-E251-4A8F-B0FC-09E686FFD058}"/>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4141425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4788BD-8545-D70D-ECE4-06D08B1FEEB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392013B-817A-BFFF-7039-257DE5BED6A0}"/>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4" name="바닥글 개체 틀 3">
            <a:extLst>
              <a:ext uri="{FF2B5EF4-FFF2-40B4-BE49-F238E27FC236}">
                <a16:creationId xmlns:a16="http://schemas.microsoft.com/office/drawing/2014/main" id="{08A21D67-0FAC-CC2F-BED6-3BA9E884042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94FA130-A90B-21D1-6650-4692A6771C59}"/>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567354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B823550-8690-E4EB-08EA-FB2596B4681A}"/>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3" name="바닥글 개체 틀 2">
            <a:extLst>
              <a:ext uri="{FF2B5EF4-FFF2-40B4-BE49-F238E27FC236}">
                <a16:creationId xmlns:a16="http://schemas.microsoft.com/office/drawing/2014/main" id="{C159D597-DCAE-F7E4-8ADB-F2FCE19F437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4A4DE5A-82C3-860F-7879-5CF4E094FF8F}"/>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2067796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A6158C-5AF8-E290-A528-003F88AB24C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2506411-EAA1-AA88-F647-2BDD168ED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7A52B42-CC82-E4F5-60F7-E5984BEA70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460D1E8-9737-9AA9-4ED8-71CDA5EE541B}"/>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6" name="바닥글 개체 틀 5">
            <a:extLst>
              <a:ext uri="{FF2B5EF4-FFF2-40B4-BE49-F238E27FC236}">
                <a16:creationId xmlns:a16="http://schemas.microsoft.com/office/drawing/2014/main" id="{F65655B0-2686-E698-C938-56ABBC260E0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4B163D0-62C3-DD13-C788-406FB452D5A9}"/>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3058581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AE50CC-9A27-ACBA-BAE2-9C0C679411A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9E22932-3574-1653-0E36-A3090F1CD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9235C1D-C9F1-4CDD-59AF-7757E30C7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D4BAA95-592D-D383-F1C4-E949339FDA44}"/>
              </a:ext>
            </a:extLst>
          </p:cNvPr>
          <p:cNvSpPr>
            <a:spLocks noGrp="1"/>
          </p:cNvSpPr>
          <p:nvPr>
            <p:ph type="dt" sz="half" idx="10"/>
          </p:nvPr>
        </p:nvSpPr>
        <p:spPr/>
        <p:txBody>
          <a:bodyPr/>
          <a:lstStyle/>
          <a:p>
            <a:fld id="{B171B960-3587-4A87-BA67-FA741AA2F2D0}" type="datetimeFigureOut">
              <a:rPr lang="ko-KR" altLang="en-US" smtClean="0"/>
              <a:t>2025-10-21</a:t>
            </a:fld>
            <a:endParaRPr lang="ko-KR" altLang="en-US"/>
          </a:p>
        </p:txBody>
      </p:sp>
      <p:sp>
        <p:nvSpPr>
          <p:cNvPr id="6" name="바닥글 개체 틀 5">
            <a:extLst>
              <a:ext uri="{FF2B5EF4-FFF2-40B4-BE49-F238E27FC236}">
                <a16:creationId xmlns:a16="http://schemas.microsoft.com/office/drawing/2014/main" id="{0EC93201-0262-6E53-255B-90B67B6873B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C4482FE-43DD-DC64-B808-E61AB2E39DA2}"/>
              </a:ext>
            </a:extLst>
          </p:cNvPr>
          <p:cNvSpPr>
            <a:spLocks noGrp="1"/>
          </p:cNvSpPr>
          <p:nvPr>
            <p:ph type="sldNum" sz="quarter" idx="12"/>
          </p:nvPr>
        </p:nvSpPr>
        <p:spPr/>
        <p:txBody>
          <a:body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3667111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9944BA2-6971-0499-BCD2-B850FC3358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510EA60-9647-2D1D-67E6-8996BEDBA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1617306-179E-3C41-0D73-C73FC60852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171B960-3587-4A87-BA67-FA741AA2F2D0}" type="datetimeFigureOut">
              <a:rPr lang="ko-KR" altLang="en-US" smtClean="0"/>
              <a:t>2025-10-21</a:t>
            </a:fld>
            <a:endParaRPr lang="ko-KR" altLang="en-US"/>
          </a:p>
        </p:txBody>
      </p:sp>
      <p:sp>
        <p:nvSpPr>
          <p:cNvPr id="5" name="바닥글 개체 틀 4">
            <a:extLst>
              <a:ext uri="{FF2B5EF4-FFF2-40B4-BE49-F238E27FC236}">
                <a16:creationId xmlns:a16="http://schemas.microsoft.com/office/drawing/2014/main" id="{8F3C47F9-8194-EDE0-37DB-9298A8242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B70FF096-AAD5-AE4D-9591-F79DD90C12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15DB11-8D2E-4560-AE82-A3327B74B531}" type="slidenum">
              <a:rPr lang="ko-KR" altLang="en-US" smtClean="0"/>
              <a:t>‹#›</a:t>
            </a:fld>
            <a:endParaRPr lang="ko-KR" altLang="en-US"/>
          </a:p>
        </p:txBody>
      </p:sp>
    </p:spTree>
    <p:extLst>
      <p:ext uri="{BB962C8B-B14F-4D97-AF65-F5344CB8AC3E}">
        <p14:creationId xmlns:p14="http://schemas.microsoft.com/office/powerpoint/2010/main" val="414705187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413076918"/>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413076918"/>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369763552"/>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486072912"/>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486072912"/>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413076918"/>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3.jpeg"/><Relationship Id="rId4" Type="http://schemas.openxmlformats.org/officeDocument/2006/relationships/tags" Target="../tags/tag5.xml"/><Relationship Id="rId9" Type="http://schemas.openxmlformats.org/officeDocument/2006/relationships/image" Target="../media/image2.svg"/></Relationships>
</file>

<file path=ppt/slides/_rels/slide10.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image" Target="../media/image30.png"/><Relationship Id="rId3" Type="http://schemas.openxmlformats.org/officeDocument/2006/relationships/tags" Target="../tags/tag94.xml"/><Relationship Id="rId21" Type="http://schemas.openxmlformats.org/officeDocument/2006/relationships/slideLayout" Target="../slideLayouts/slideLayout21.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image" Target="../media/image29.svg"/><Relationship Id="rId33" Type="http://schemas.openxmlformats.org/officeDocument/2006/relationships/image" Target="../media/image5.svg"/><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image" Target="../media/image33.sv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image" Target="../media/image28.png"/><Relationship Id="rId32" Type="http://schemas.openxmlformats.org/officeDocument/2006/relationships/image" Target="../media/image4.png"/><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image" Target="../media/image25.svg"/><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24.png"/><Relationship Id="rId8" Type="http://schemas.openxmlformats.org/officeDocument/2006/relationships/tags" Target="../tags/tag99.xml"/></Relationships>
</file>

<file path=ppt/slides/_rels/slide11.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slideLayout" Target="../slideLayouts/slideLayout22.xml"/><Relationship Id="rId26" Type="http://schemas.openxmlformats.org/officeDocument/2006/relationships/image" Target="../media/image37.svg"/><Relationship Id="rId3" Type="http://schemas.openxmlformats.org/officeDocument/2006/relationships/tags" Target="../tags/tag114.xml"/><Relationship Id="rId21" Type="http://schemas.openxmlformats.org/officeDocument/2006/relationships/image" Target="../media/image30.png"/><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5" Type="http://schemas.openxmlformats.org/officeDocument/2006/relationships/image" Target="../media/image36.png"/><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image" Target="../media/image5.svg"/><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24" Type="http://schemas.openxmlformats.org/officeDocument/2006/relationships/image" Target="../media/image35.svg"/><Relationship Id="rId5" Type="http://schemas.openxmlformats.org/officeDocument/2006/relationships/tags" Target="../tags/tag116.xml"/><Relationship Id="rId15" Type="http://schemas.openxmlformats.org/officeDocument/2006/relationships/tags" Target="../tags/tag126.xml"/><Relationship Id="rId23" Type="http://schemas.openxmlformats.org/officeDocument/2006/relationships/image" Target="../media/image34.png"/><Relationship Id="rId28" Type="http://schemas.openxmlformats.org/officeDocument/2006/relationships/image" Target="../media/image39.svg"/><Relationship Id="rId10" Type="http://schemas.openxmlformats.org/officeDocument/2006/relationships/tags" Target="../tags/tag121.xml"/><Relationship Id="rId19" Type="http://schemas.openxmlformats.org/officeDocument/2006/relationships/image" Target="../media/image4.png"/><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image" Target="../media/image31.svg"/><Relationship Id="rId27"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image" Target="../media/image4.png"/><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slideLayout" Target="../slideLayouts/slideLayout23.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0" Type="http://schemas.openxmlformats.org/officeDocument/2006/relationships/tags" Target="../tags/tag138.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image" Target="../media/image5.svg"/></Relationships>
</file>

<file path=ppt/slides/_rels/slide13.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image" Target="../media/image40.png"/><Relationship Id="rId3" Type="http://schemas.openxmlformats.org/officeDocument/2006/relationships/tags" Target="../tags/tag142.xml"/><Relationship Id="rId21" Type="http://schemas.openxmlformats.org/officeDocument/2006/relationships/image" Target="../media/image43.svg"/><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image" Target="../media/image5.svg"/><Relationship Id="rId2" Type="http://schemas.openxmlformats.org/officeDocument/2006/relationships/tags" Target="../tags/tag141.xml"/><Relationship Id="rId16" Type="http://schemas.openxmlformats.org/officeDocument/2006/relationships/image" Target="../media/image4.png"/><Relationship Id="rId20" Type="http://schemas.openxmlformats.org/officeDocument/2006/relationships/image" Target="../media/image42.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slideLayout" Target="../slideLayouts/slideLayout24.xml"/><Relationship Id="rId23" Type="http://schemas.openxmlformats.org/officeDocument/2006/relationships/image" Target="../media/image45.svg"/><Relationship Id="rId10" Type="http://schemas.openxmlformats.org/officeDocument/2006/relationships/tags" Target="../tags/tag149.xml"/><Relationship Id="rId19" Type="http://schemas.openxmlformats.org/officeDocument/2006/relationships/image" Target="../media/image41.sv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tags" Target="../tags/tag156.xml"/><Relationship Id="rId7" Type="http://schemas.openxmlformats.org/officeDocument/2006/relationships/slideLayout" Target="../slideLayouts/slideLayout25.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s>
</file>

<file path=ppt/slides/_rels/slide15.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4.pn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slideLayout" Target="../slideLayouts/slideLayout26.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Layout" Target="../slideLayouts/slideLayout14.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6" Type="http://schemas.openxmlformats.org/officeDocument/2006/relationships/image" Target="../media/image5.sv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image" Target="../media/image4.png"/><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37.xml"/><Relationship Id="rId7" Type="http://schemas.openxmlformats.org/officeDocument/2006/relationships/slideLayout" Target="../slideLayouts/slideLayout16.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s/_rels/slide6.xml.rels><?xml version="1.0" encoding="UTF-8" standalone="yes"?>
<Relationships xmlns="http://schemas.openxmlformats.org/package/2006/relationships"><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image" Target="../media/image11.png"/><Relationship Id="rId3" Type="http://schemas.openxmlformats.org/officeDocument/2006/relationships/tags" Target="../tags/tag43.xml"/><Relationship Id="rId21" Type="http://schemas.openxmlformats.org/officeDocument/2006/relationships/slideLayout" Target="../slideLayouts/slideLayout17.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image" Target="../media/image10.svg"/><Relationship Id="rId33" Type="http://schemas.openxmlformats.org/officeDocument/2006/relationships/image" Target="../media/image5.svg"/><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image" Target="../media/image14.sv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image" Target="../media/image9.png"/><Relationship Id="rId32" Type="http://schemas.openxmlformats.org/officeDocument/2006/relationships/image" Target="../media/image4.png"/><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image" Target="../media/image8.svg"/><Relationship Id="rId28" Type="http://schemas.openxmlformats.org/officeDocument/2006/relationships/image" Target="../media/image13.png"/><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image" Target="../media/image16.sv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image" Target="../media/image7.png"/><Relationship Id="rId27" Type="http://schemas.openxmlformats.org/officeDocument/2006/relationships/image" Target="../media/image12.svg"/><Relationship Id="rId30" Type="http://schemas.openxmlformats.org/officeDocument/2006/relationships/image" Target="../media/image15.png"/><Relationship Id="rId8" Type="http://schemas.openxmlformats.org/officeDocument/2006/relationships/tags" Target="../tags/tag48.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63.xml"/><Relationship Id="rId7" Type="http://schemas.openxmlformats.org/officeDocument/2006/relationships/slideLayout" Target="../slideLayouts/slideLayout18.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s/_rels/slide8.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19.xml"/><Relationship Id="rId5" Type="http://schemas.openxmlformats.org/officeDocument/2006/relationships/tags" Target="../tags/tag71.xml"/><Relationship Id="rId4" Type="http://schemas.openxmlformats.org/officeDocument/2006/relationships/tags" Target="../tags/tag70.xml"/></Relationships>
</file>

<file path=ppt/slides/_rels/slide9.xml.rels><?xml version="1.0" encoding="UTF-8" standalone="yes"?>
<Relationships xmlns="http://schemas.openxmlformats.org/package/2006/relationships"><Relationship Id="rId13" Type="http://schemas.openxmlformats.org/officeDocument/2006/relationships/tags" Target="../tags/tag84.xml"/><Relationship Id="rId18" Type="http://schemas.openxmlformats.org/officeDocument/2006/relationships/tags" Target="../tags/tag89.xml"/><Relationship Id="rId26" Type="http://schemas.openxmlformats.org/officeDocument/2006/relationships/image" Target="../media/image20.png"/><Relationship Id="rId3" Type="http://schemas.openxmlformats.org/officeDocument/2006/relationships/tags" Target="../tags/tag74.xml"/><Relationship Id="rId21" Type="http://schemas.openxmlformats.org/officeDocument/2006/relationships/slideLayout" Target="../slideLayouts/slideLayout20.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5" Type="http://schemas.openxmlformats.org/officeDocument/2006/relationships/image" Target="../media/image19.svg"/><Relationship Id="rId33" Type="http://schemas.openxmlformats.org/officeDocument/2006/relationships/image" Target="../media/image5.svg"/><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29" Type="http://schemas.openxmlformats.org/officeDocument/2006/relationships/image" Target="../media/image23.sv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image" Target="../media/image18.png"/><Relationship Id="rId32" Type="http://schemas.openxmlformats.org/officeDocument/2006/relationships/image" Target="../media/image4.png"/><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image" Target="../media/image10.svg"/><Relationship Id="rId28" Type="http://schemas.openxmlformats.org/officeDocument/2006/relationships/image" Target="../media/image22.png"/><Relationship Id="rId10" Type="http://schemas.openxmlformats.org/officeDocument/2006/relationships/tags" Target="../tags/tag81.xml"/><Relationship Id="rId19" Type="http://schemas.openxmlformats.org/officeDocument/2006/relationships/tags" Target="../tags/tag90.xml"/><Relationship Id="rId31" Type="http://schemas.openxmlformats.org/officeDocument/2006/relationships/image" Target="../media/image25.svg"/><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image" Target="../media/image9.png"/><Relationship Id="rId27" Type="http://schemas.openxmlformats.org/officeDocument/2006/relationships/image" Target="../media/image21.svg"/><Relationship Id="rId30" Type="http://schemas.openxmlformats.org/officeDocument/2006/relationships/image" Target="../media/image24.png"/><Relationship Id="rId8" Type="http://schemas.openxmlformats.org/officeDocument/2006/relationships/tags" Target="../tags/tag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E124-D334-7962-D080-4695418A9ECC}"/>
              </a:ext>
            </a:extLst>
          </p:cNvPr>
          <p:cNvSpPr>
            <a:spLocks noGrp="1"/>
          </p:cNvSpPr>
          <p:nvPr>
            <p:ph type="ctrTitle"/>
            <p:custDataLst>
              <p:tags r:id="rId2"/>
            </p:custDataLst>
          </p:nvPr>
        </p:nvSpPr>
        <p:spPr>
          <a:xfrm>
            <a:off x="419100" y="896981"/>
            <a:ext cx="5600700" cy="3046369"/>
          </a:xfrm>
        </p:spPr>
        <p:txBody>
          <a:bodyPr lIns="0" anchor="b">
            <a:normAutofit/>
          </a:bodyPr>
          <a:lstStyle/>
          <a:p>
            <a:pPr>
              <a:lnSpc>
                <a:spcPct val="80000"/>
              </a:lnSpc>
            </a:pPr>
            <a:r>
              <a:rPr lang="en-US" sz="4800" dirty="0"/>
              <a:t>박연우 이력서 소개</a:t>
            </a:r>
          </a:p>
        </p:txBody>
      </p:sp>
      <p:sp>
        <p:nvSpPr>
          <p:cNvPr id="3" name="Subtitle 2">
            <a:extLst>
              <a:ext uri="{FF2B5EF4-FFF2-40B4-BE49-F238E27FC236}">
                <a16:creationId xmlns:a16="http://schemas.microsoft.com/office/drawing/2014/main" id="{C6A0F976-02A3-7F7A-1643-1F2BBA987641}"/>
              </a:ext>
            </a:extLst>
          </p:cNvPr>
          <p:cNvSpPr>
            <a:spLocks noGrp="1"/>
          </p:cNvSpPr>
          <p:nvPr>
            <p:ph type="subTitle" idx="1"/>
            <p:custDataLst>
              <p:tags r:id="rId3"/>
            </p:custDataLst>
          </p:nvPr>
        </p:nvSpPr>
        <p:spPr>
          <a:xfrm>
            <a:off x="419100" y="6151881"/>
            <a:ext cx="5600700" cy="477519"/>
          </a:xfrm>
        </p:spPr>
        <p:txBody>
          <a:bodyPr lIns="0">
            <a:normAutofit/>
          </a:bodyPr>
          <a:lstStyle/>
          <a:p>
            <a:r>
              <a:rPr lang="en-US" sz="1800" dirty="0">
                <a:solidFill>
                  <a:schemeClr val="tx2"/>
                </a:solidFill>
              </a:rPr>
              <a:t>October 21, 2025</a:t>
            </a:r>
          </a:p>
        </p:txBody>
      </p:sp>
      <p:pic>
        <p:nvPicPr>
          <p:cNvPr id="6" name="Picture Placeholder 5">
            <a:extLst>
              <a:ext uri="{FF2B5EF4-FFF2-40B4-BE49-F238E27FC236}">
                <a16:creationId xmlns:a16="http://schemas.microsoft.com/office/drawing/2014/main" id="{0EC7E239-B87C-0950-545D-6BA9F67E08C5}"/>
              </a:ext>
            </a:extLst>
          </p:cNvPr>
          <p:cNvPicPr>
            <a:picLocks noGrp="1" noChangeAspect="1"/>
          </p:cNvPicPr>
          <p:nvPr>
            <p:ph type="pic" sz="quarter" idx="13"/>
            <p:custDataLst>
              <p:tags r:id="rId4"/>
            </p:custDataLst>
          </p:nvPr>
        </p:nvPicPr>
        <p:blipFill rotWithShape="1">
          <a:blip r:embed="rId8">
            <a:extLst>
              <a:ext uri="{96DAC541-7B7A-43D3-8B79-37D633B846F1}">
                <asvg:svgBlip xmlns:asvg="http://schemas.microsoft.com/office/drawing/2016/SVG/main" r:embed="rId9"/>
              </a:ext>
            </a:extLst>
          </a:blip>
          <a:srcRect r="-687774"/>
          <a:stretch>
            <a:fillRect/>
          </a:stretch>
        </p:blipFill>
        <p:spPr>
          <a:xfrm>
            <a:off x="419100" y="419100"/>
            <a:ext cx="3581400" cy="454657"/>
          </a:xfrm>
        </p:spPr>
      </p:pic>
      <p:sp>
        <p:nvSpPr>
          <p:cNvPr id="5" name="Subtitle 2">
            <a:extLst>
              <a:ext uri="{FF2B5EF4-FFF2-40B4-BE49-F238E27FC236}">
                <a16:creationId xmlns:a16="http://schemas.microsoft.com/office/drawing/2014/main" id="{B04F756F-14A4-3FC0-9BC1-A2E8DD458977}"/>
              </a:ext>
            </a:extLst>
          </p:cNvPr>
          <p:cNvSpPr txBox="1">
            <a:spLocks/>
          </p:cNvSpPr>
          <p:nvPr>
            <p:custDataLst>
              <p:tags r:id="rId5"/>
            </p:custDataLst>
          </p:nvPr>
        </p:nvSpPr>
        <p:spPr>
          <a:xfrm>
            <a:off x="419100" y="3943350"/>
            <a:ext cx="5600700" cy="9144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2400" kern="1200">
                <a:solidFill>
                  <a:schemeClr val="tx1"/>
                </a:solidFill>
                <a:latin typeface="+mn-lt"/>
                <a:ea typeface="+mn-ea"/>
                <a:cs typeface="Arial" panose="020B0604020202020204" pitchFamily="34" charset="0"/>
              </a:defRPr>
            </a:lvl1pPr>
            <a:lvl2pPr marL="457178" indent="0" algn="ctr" defTabSz="914354" rtl="0" eaLnBrk="1" latinLnBrk="0" hangingPunct="1">
              <a:lnSpc>
                <a:spcPct val="150000"/>
              </a:lnSpc>
              <a:spcBef>
                <a:spcPts val="1200"/>
              </a:spcBef>
              <a:buFont typeface="Arial" panose="020B0604020202020204" pitchFamily="34" charset="0"/>
              <a:buNone/>
              <a:tabLst/>
              <a:defRPr sz="2000" kern="1200">
                <a:solidFill>
                  <a:schemeClr val="tx1"/>
                </a:solidFill>
                <a:latin typeface="+mn-lt"/>
                <a:ea typeface="+mn-ea"/>
                <a:cs typeface="Arial" panose="020B0604020202020204" pitchFamily="34" charset="0"/>
              </a:defRPr>
            </a:lvl2pPr>
            <a:lvl3pPr marL="914354" indent="0" algn="ctr" defTabSz="914354" rtl="0" eaLnBrk="1" latinLnBrk="0" hangingPunct="1">
              <a:lnSpc>
                <a:spcPct val="150000"/>
              </a:lnSpc>
              <a:spcBef>
                <a:spcPts val="1200"/>
              </a:spcBef>
              <a:buFont typeface="Arial" panose="020B0604020202020204" pitchFamily="34" charset="0"/>
              <a:buNone/>
              <a:tabLst/>
              <a:defRPr sz="1800" kern="1200">
                <a:solidFill>
                  <a:schemeClr val="tx1"/>
                </a:solidFill>
                <a:latin typeface="+mn-lt"/>
                <a:ea typeface="+mn-ea"/>
                <a:cs typeface="Arial" panose="020B0604020202020204" pitchFamily="34" charset="0"/>
              </a:defRPr>
            </a:lvl3pPr>
            <a:lvl4pPr marL="1371532"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4pPr>
            <a:lvl5pPr marL="1828709"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dirty="0">
                <a:solidFill>
                  <a:schemeClr val="tx2"/>
                </a:solidFill>
              </a:rPr>
              <a:t>경력과 역량을 한눈에 보는 프레젠테이션</a:t>
            </a:r>
          </a:p>
        </p:txBody>
      </p:sp>
      <p:pic>
        <p:nvPicPr>
          <p:cNvPr id="7" name="Picture Placeholder 8">
            <a:extLst>
              <a:ext uri="{FF2B5EF4-FFF2-40B4-BE49-F238E27FC236}">
                <a16:creationId xmlns:a16="http://schemas.microsoft.com/office/drawing/2014/main" id="{78C8CE94-2CFD-E8CD-2F66-2A57B1AC3B08}"/>
              </a:ext>
            </a:extLst>
          </p:cNvPr>
          <p:cNvPicPr>
            <a:picLocks noChangeAspect="1"/>
          </p:cNvPicPr>
          <p:nvPr>
            <p:custDataLst>
              <p:tags r:id="rId6"/>
            </p:custDataLst>
          </p:nvPr>
        </p:nvPicPr>
        <p:blipFill rotWithShape="1">
          <a:blip r:embed="rId10" cstate="screen">
            <a:extLst>
              <a:ext uri="{28A0092B-C50C-407E-A947-70E740481C1C}">
                <a14:useLocalDpi xmlns:a14="http://schemas.microsoft.com/office/drawing/2010/main"/>
              </a:ext>
            </a:extLst>
          </a:blip>
          <a:srcRect l="4761" r="4761"/>
          <a:stretch>
            <a:fillRect/>
          </a:stretch>
        </p:blipFill>
        <p:spPr>
          <a:xfrm>
            <a:off x="6172200" y="228600"/>
            <a:ext cx="5791200" cy="6400800"/>
          </a:xfrm>
          <a:prstGeom prst="roundRect">
            <a:avLst>
              <a:gd name="adj" fmla="val 933"/>
            </a:avLst>
          </a:prstGeom>
        </p:spPr>
      </p:pic>
    </p:spTree>
    <p:custDataLst>
      <p:tags r:id="rId1"/>
    </p:custDataLst>
    <p:extLst>
      <p:ext uri="{BB962C8B-B14F-4D97-AF65-F5344CB8AC3E}">
        <p14:creationId xmlns:p14="http://schemas.microsoft.com/office/powerpoint/2010/main" val="3427299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58360-8072-D200-FB2F-19B6275146FD}"/>
            </a:ext>
          </a:extLst>
        </p:cNvPr>
        <p:cNvGrpSpPr/>
        <p:nvPr/>
      </p:nvGrpSpPr>
      <p:grpSpPr>
        <a:xfrm>
          <a:off x="0" y="0"/>
          <a:ext cx="0" cy="0"/>
          <a:chOff x="0" y="0"/>
          <a:chExt cx="0" cy="0"/>
        </a:xfrm>
      </p:grpSpPr>
      <p:sp>
        <p:nvSpPr>
          <p:cNvPr id="27" name="Rounded Rectangle 26">
            <a:extLst>
              <a:ext uri="{FF2B5EF4-FFF2-40B4-BE49-F238E27FC236}">
                <a16:creationId xmlns:a16="http://schemas.microsoft.com/office/drawing/2014/main" id="{C0401305-B936-9DE1-A2FA-DB131CFEEA66}"/>
              </a:ext>
            </a:extLst>
          </p:cNvPr>
          <p:cNvSpPr/>
          <p:nvPr/>
        </p:nvSpPr>
        <p:spPr>
          <a:xfrm>
            <a:off x="4229100" y="228600"/>
            <a:ext cx="7734300" cy="64008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8" name="Content Placeholder 25">
            <a:extLst>
              <a:ext uri="{FF2B5EF4-FFF2-40B4-BE49-F238E27FC236}">
                <a16:creationId xmlns:a16="http://schemas.microsoft.com/office/drawing/2014/main" id="{C1778E6F-EAFD-56A4-B7F8-CFADF2274B9F}"/>
              </a:ext>
            </a:extLst>
          </p:cNvPr>
          <p:cNvSpPr txBox="1">
            <a:spLocks/>
          </p:cNvSpPr>
          <p:nvPr>
            <p:custDataLst>
              <p:tags r:id="rId1"/>
            </p:custDataLst>
          </p:nvPr>
        </p:nvSpPr>
        <p:spPr>
          <a:xfrm>
            <a:off x="6667499" y="419100"/>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2024년 9월부터 2025년 3월까지 Daythree / Klook 여행사에서 고객 지원 전문가로 근무하며 다채널(전화, 채팅, 이메일) 지원을 담당했습니다.</a:t>
            </a:r>
          </a:p>
        </p:txBody>
      </p:sp>
      <p:sp>
        <p:nvSpPr>
          <p:cNvPr id="29" name="Text Placeholder 12">
            <a:extLst>
              <a:ext uri="{FF2B5EF4-FFF2-40B4-BE49-F238E27FC236}">
                <a16:creationId xmlns:a16="http://schemas.microsoft.com/office/drawing/2014/main" id="{077DE714-A320-1A62-88C2-08353B037736}"/>
              </a:ext>
            </a:extLst>
          </p:cNvPr>
          <p:cNvSpPr txBox="1">
            <a:spLocks/>
          </p:cNvSpPr>
          <p:nvPr>
            <p:custDataLst>
              <p:tags r:id="rId2"/>
            </p:custDataLst>
          </p:nvPr>
        </p:nvSpPr>
        <p:spPr>
          <a:xfrm>
            <a:off x="4772721" y="419099"/>
            <a:ext cx="1773852" cy="1196340"/>
          </a:xfrm>
          <a:prstGeom prst="rect">
            <a:avLst/>
          </a:prstGeom>
        </p:spPr>
        <p:txBody>
          <a:bodyPr vert="horz" lIns="9144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4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9525" algn="l" defTabSz="914354" rtl="0" eaLnBrk="1" fontAlgn="auto" latinLnBrk="0" hangingPunct="1">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mj-lt"/>
                <a:ea typeface="+mn-ea"/>
                <a:cs typeface="Arial" panose="020B0604020202020204" pitchFamily="34" charset="0"/>
              </a:rPr>
              <a:t>포지션 및 기간</a:t>
            </a:r>
          </a:p>
        </p:txBody>
      </p:sp>
      <p:sp>
        <p:nvSpPr>
          <p:cNvPr id="5" name="TextBox 4">
            <a:extLst>
              <a:ext uri="{FF2B5EF4-FFF2-40B4-BE49-F238E27FC236}">
                <a16:creationId xmlns:a16="http://schemas.microsoft.com/office/drawing/2014/main" id="{23306F9C-B452-4526-C905-3ACA21D78957}"/>
              </a:ext>
            </a:extLst>
          </p:cNvPr>
          <p:cNvSpPr txBox="1"/>
          <p:nvPr>
            <p:custDataLst>
              <p:tags r:id="rId3"/>
            </p:custDataLst>
          </p:nvPr>
        </p:nvSpPr>
        <p:spPr>
          <a:xfrm>
            <a:off x="419099" y="249300"/>
            <a:ext cx="3581400" cy="414150"/>
          </a:xfrm>
          <a:prstGeom prst="rect">
            <a:avLst/>
          </a:prstGeom>
          <a:noFill/>
        </p:spPr>
        <p:txBody>
          <a:bodyPr wrap="square" lIns="0">
            <a:spAutoFit/>
          </a:bodyPr>
          <a:lstStyle/>
          <a:p>
            <a:r>
              <a:rPr lang="en-US" sz="1400" noProof="1">
                <a:solidFill>
                  <a:schemeClr val="tx2"/>
                </a:solidFill>
              </a:rPr>
              <a:t>경력 사항</a:t>
            </a:r>
          </a:p>
        </p:txBody>
      </p:sp>
      <p:sp>
        <p:nvSpPr>
          <p:cNvPr id="9" name="Title 8">
            <a:extLst>
              <a:ext uri="{FF2B5EF4-FFF2-40B4-BE49-F238E27FC236}">
                <a16:creationId xmlns:a16="http://schemas.microsoft.com/office/drawing/2014/main" id="{F2748240-BE7E-F83D-65B5-E1133D0E24EF}"/>
              </a:ext>
            </a:extLst>
          </p:cNvPr>
          <p:cNvSpPr>
            <a:spLocks noGrp="1"/>
          </p:cNvSpPr>
          <p:nvPr>
            <p:ph type="title"/>
            <p:custDataLst>
              <p:tags r:id="rId4"/>
            </p:custDataLst>
          </p:nvPr>
        </p:nvSpPr>
        <p:spPr/>
        <p:txBody>
          <a:bodyPr lIns="0">
            <a:normAutofit/>
          </a:bodyPr>
          <a:lstStyle/>
          <a:p>
            <a:r>
              <a:rPr lang="en-US" noProof="1"/>
              <a:t>경력 사항 6 - Daythree / Klook 여행사</a:t>
            </a:r>
          </a:p>
        </p:txBody>
      </p:sp>
      <p:pic>
        <p:nvPicPr>
          <p:cNvPr id="19" name="Graphic 18">
            <a:extLst>
              <a:ext uri="{FF2B5EF4-FFF2-40B4-BE49-F238E27FC236}">
                <a16:creationId xmlns:a16="http://schemas.microsoft.com/office/drawing/2014/main" id="{6136ED8E-2D18-4131-44E0-0AA881EBB9B1}"/>
              </a:ext>
            </a:extLst>
          </p:cNvPr>
          <p:cNvPicPr>
            <a:picLocks noChangeAspect="1"/>
          </p:cNvPicPr>
          <p:nvPr>
            <p:custDataLst>
              <p:tags r:id="rId5"/>
            </p:custDataLst>
          </p:nvPr>
        </p:nvPicPr>
        <p:blipFill>
          <a:blip r:embed="rId22">
            <a:extLst>
              <a:ext uri="{96DAC541-7B7A-43D3-8B79-37D633B846F1}">
                <asvg:svgBlip xmlns:asvg="http://schemas.microsoft.com/office/drawing/2016/SVG/main" r:embed="rId23"/>
              </a:ext>
            </a:extLst>
          </a:blip>
          <a:stretch>
            <a:fillRect/>
          </a:stretch>
        </p:blipFill>
        <p:spPr>
          <a:xfrm>
            <a:off x="4423087" y="452719"/>
            <a:ext cx="274320" cy="274320"/>
          </a:xfrm>
          <a:prstGeom prst="rect">
            <a:avLst/>
          </a:prstGeom>
        </p:spPr>
      </p:pic>
      <p:pic>
        <p:nvPicPr>
          <p:cNvPr id="20" name="Graphic 19">
            <a:extLst>
              <a:ext uri="{FF2B5EF4-FFF2-40B4-BE49-F238E27FC236}">
                <a16:creationId xmlns:a16="http://schemas.microsoft.com/office/drawing/2014/main" id="{332E0426-EC91-3119-8501-7A30A7B2D006}"/>
              </a:ext>
            </a:extLst>
          </p:cNvPr>
          <p:cNvPicPr>
            <a:picLocks noChangeAspect="1"/>
          </p:cNvPicPr>
          <p:nvPr>
            <p:custDataLst>
              <p:tags r:id="rId6"/>
            </p:custDataLst>
          </p:nvPr>
        </p:nvPicPr>
        <p:blipFill>
          <a:blip r:embed="rId24">
            <a:extLst>
              <a:ext uri="{96DAC541-7B7A-43D3-8B79-37D633B846F1}">
                <asvg:svgBlip xmlns:asvg="http://schemas.microsoft.com/office/drawing/2016/SVG/main" r:embed="rId25"/>
              </a:ext>
            </a:extLst>
          </a:blip>
          <a:stretch>
            <a:fillRect/>
          </a:stretch>
        </p:blipFill>
        <p:spPr>
          <a:xfrm>
            <a:off x="4423087" y="1649060"/>
            <a:ext cx="274320" cy="274320"/>
          </a:xfrm>
          <a:prstGeom prst="rect">
            <a:avLst/>
          </a:prstGeom>
        </p:spPr>
      </p:pic>
      <p:pic>
        <p:nvPicPr>
          <p:cNvPr id="21" name="Graphic 20">
            <a:extLst>
              <a:ext uri="{FF2B5EF4-FFF2-40B4-BE49-F238E27FC236}">
                <a16:creationId xmlns:a16="http://schemas.microsoft.com/office/drawing/2014/main" id="{7ED76D45-F561-F922-0F73-DC60F2D7EB68}"/>
              </a:ext>
            </a:extLst>
          </p:cNvPr>
          <p:cNvPicPr>
            <a:picLocks noChangeAspect="1"/>
          </p:cNvPicPr>
          <p:nvPr>
            <p:custDataLst>
              <p:tags r:id="rId7"/>
            </p:custDataLst>
          </p:nvPr>
        </p:nvPicPr>
        <p:blipFill>
          <a:blip r:embed="rId26">
            <a:extLst>
              <a:ext uri="{96DAC541-7B7A-43D3-8B79-37D633B846F1}">
                <asvg:svgBlip xmlns:asvg="http://schemas.microsoft.com/office/drawing/2016/SVG/main" r:embed="rId27"/>
              </a:ext>
            </a:extLst>
          </a:blip>
          <a:stretch>
            <a:fillRect/>
          </a:stretch>
        </p:blipFill>
        <p:spPr>
          <a:xfrm>
            <a:off x="4423087" y="2845399"/>
            <a:ext cx="274320" cy="274320"/>
          </a:xfrm>
          <a:prstGeom prst="rect">
            <a:avLst/>
          </a:prstGeom>
        </p:spPr>
      </p:pic>
      <p:pic>
        <p:nvPicPr>
          <p:cNvPr id="23" name="Graphic 22">
            <a:extLst>
              <a:ext uri="{FF2B5EF4-FFF2-40B4-BE49-F238E27FC236}">
                <a16:creationId xmlns:a16="http://schemas.microsoft.com/office/drawing/2014/main" id="{D49B1617-6337-2DB5-5B9C-FC5CAEE06F5E}"/>
              </a:ext>
            </a:extLst>
          </p:cNvPr>
          <p:cNvPicPr>
            <a:picLocks noChangeAspect="1"/>
          </p:cNvPicPr>
          <p:nvPr>
            <p:custDataLst>
              <p:tags r:id="rId8"/>
            </p:custDataLst>
          </p:nvPr>
        </p:nvPicPr>
        <p:blipFill>
          <a:blip r:embed="rId28">
            <a:extLst>
              <a:ext uri="{96DAC541-7B7A-43D3-8B79-37D633B846F1}">
                <asvg:svgBlip xmlns:asvg="http://schemas.microsoft.com/office/drawing/2016/SVG/main" r:embed="rId29"/>
              </a:ext>
            </a:extLst>
          </a:blip>
          <a:stretch>
            <a:fillRect/>
          </a:stretch>
        </p:blipFill>
        <p:spPr>
          <a:xfrm>
            <a:off x="4423087" y="4041739"/>
            <a:ext cx="274320" cy="274320"/>
          </a:xfrm>
          <a:prstGeom prst="rect">
            <a:avLst/>
          </a:prstGeom>
        </p:spPr>
      </p:pic>
      <p:sp>
        <p:nvSpPr>
          <p:cNvPr id="4" name="Rectangle 3">
            <a:extLst>
              <a:ext uri="{FF2B5EF4-FFF2-40B4-BE49-F238E27FC236}">
                <a16:creationId xmlns:a16="http://schemas.microsoft.com/office/drawing/2014/main" id="{7754CA99-A5B0-9B9B-4C66-3FAF49A92F5B}"/>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pic>
        <p:nvPicPr>
          <p:cNvPr id="17" name="Graphic 16">
            <a:extLst>
              <a:ext uri="{FF2B5EF4-FFF2-40B4-BE49-F238E27FC236}">
                <a16:creationId xmlns:a16="http://schemas.microsoft.com/office/drawing/2014/main" id="{FD3019DF-E3E3-4F77-3BE3-EB1C09431841}"/>
              </a:ext>
            </a:extLst>
          </p:cNvPr>
          <p:cNvPicPr>
            <a:picLocks noChangeAspect="1"/>
          </p:cNvPicPr>
          <p:nvPr>
            <p:custDataLst>
              <p:tags r:id="rId10"/>
            </p:custDataLst>
          </p:nvPr>
        </p:nvPicPr>
        <p:blipFill>
          <a:blip r:embed="rId30">
            <a:extLst>
              <a:ext uri="{96DAC541-7B7A-43D3-8B79-37D633B846F1}">
                <asvg:svgBlip xmlns:asvg="http://schemas.microsoft.com/office/drawing/2016/SVG/main" r:embed="rId31"/>
              </a:ext>
            </a:extLst>
          </a:blip>
          <a:stretch>
            <a:fillRect/>
          </a:stretch>
        </p:blipFill>
        <p:spPr>
          <a:xfrm>
            <a:off x="4423087" y="5238078"/>
            <a:ext cx="274320" cy="274320"/>
          </a:xfrm>
          <a:prstGeom prst="rect">
            <a:avLst/>
          </a:prstGeom>
        </p:spPr>
      </p:pic>
      <p:grpSp>
        <p:nvGrpSpPr>
          <p:cNvPr id="18" name="Group 17">
            <a:extLst>
              <a:ext uri="{FF2B5EF4-FFF2-40B4-BE49-F238E27FC236}">
                <a16:creationId xmlns:a16="http://schemas.microsoft.com/office/drawing/2014/main" id="{7AFEA49E-136C-129D-1B49-47F26C3F1649}"/>
              </a:ext>
            </a:extLst>
          </p:cNvPr>
          <p:cNvGrpSpPr/>
          <p:nvPr>
            <p:custDataLst>
              <p:tags r:id="rId11"/>
            </p:custDataLst>
          </p:nvPr>
        </p:nvGrpSpPr>
        <p:grpSpPr>
          <a:xfrm>
            <a:off x="9440602" y="162617"/>
            <a:ext cx="2576145" cy="1301528"/>
            <a:chOff x="5326996" y="628184"/>
            <a:chExt cx="2576145" cy="1301528"/>
          </a:xfrm>
        </p:grpSpPr>
        <p:sp>
          <p:nvSpPr>
            <p:cNvPr id="22" name="Rounded Rectangle 21">
              <a:extLst>
                <a:ext uri="{FF2B5EF4-FFF2-40B4-BE49-F238E27FC236}">
                  <a16:creationId xmlns:a16="http://schemas.microsoft.com/office/drawing/2014/main" id="{FBB44A69-A0FB-1418-FED2-782A83EE5C96}"/>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24" name="Graphic 23">
              <a:extLst>
                <a:ext uri="{FF2B5EF4-FFF2-40B4-BE49-F238E27FC236}">
                  <a16:creationId xmlns:a16="http://schemas.microsoft.com/office/drawing/2014/main" id="{25C66B4D-0C76-BE8A-17C4-4D9AE4A0075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440548" y="734271"/>
              <a:ext cx="219238" cy="219238"/>
            </a:xfrm>
            <a:prstGeom prst="rect">
              <a:avLst/>
            </a:prstGeom>
          </p:spPr>
        </p:pic>
        <p:sp>
          <p:nvSpPr>
            <p:cNvPr id="25" name="Freeform 24">
              <a:extLst>
                <a:ext uri="{FF2B5EF4-FFF2-40B4-BE49-F238E27FC236}">
                  <a16:creationId xmlns:a16="http://schemas.microsoft.com/office/drawing/2014/main" id="{A6717F4A-C7C9-684D-C96F-5A4C797C01F0}"/>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6" name="TextBox 25">
            <a:extLst>
              <a:ext uri="{FF2B5EF4-FFF2-40B4-BE49-F238E27FC236}">
                <a16:creationId xmlns:a16="http://schemas.microsoft.com/office/drawing/2014/main" id="{DE862878-EB14-2F93-56DC-0E8682D702D1}"/>
              </a:ext>
            </a:extLst>
          </p:cNvPr>
          <p:cNvSpPr txBox="1"/>
          <p:nvPr>
            <p:custDataLst>
              <p:tags r:id="rId12"/>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실제 고객 문의 사례와 AI 챗봇 적용 예시를 포함시켜 내용을 더욱 구체적이고 설득력 있게 만드세요.</a:t>
            </a:r>
          </a:p>
        </p:txBody>
      </p:sp>
      <p:sp>
        <p:nvSpPr>
          <p:cNvPr id="31" name="Content Placeholder 27">
            <a:extLst>
              <a:ext uri="{FF2B5EF4-FFF2-40B4-BE49-F238E27FC236}">
                <a16:creationId xmlns:a16="http://schemas.microsoft.com/office/drawing/2014/main" id="{842C9AE9-8486-3276-06BD-2C31217C7045}"/>
              </a:ext>
            </a:extLst>
          </p:cNvPr>
          <p:cNvSpPr txBox="1">
            <a:spLocks/>
          </p:cNvSpPr>
          <p:nvPr>
            <p:custDataLst>
              <p:tags r:id="rId13"/>
            </p:custDataLst>
          </p:nvPr>
        </p:nvSpPr>
        <p:spPr>
          <a:xfrm>
            <a:off x="6667499" y="1615442"/>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예약 전후 문의 대응, 예약 내역 확인, 취소 및 변경 처리, 환불 및 상인 정책 관련 복잡한 사례 관리, 프로모션 코드 오류와 eSIM 활성화 문제 해결을 수행했습니다.</a:t>
            </a:r>
          </a:p>
        </p:txBody>
      </p:sp>
      <p:sp>
        <p:nvSpPr>
          <p:cNvPr id="32" name="Content Placeholder 29">
            <a:extLst>
              <a:ext uri="{FF2B5EF4-FFF2-40B4-BE49-F238E27FC236}">
                <a16:creationId xmlns:a16="http://schemas.microsoft.com/office/drawing/2014/main" id="{9C84210D-C184-C88F-C4A6-C9D43FC00021}"/>
              </a:ext>
            </a:extLst>
          </p:cNvPr>
          <p:cNvSpPr txBox="1">
            <a:spLocks/>
          </p:cNvSpPr>
          <p:nvPr>
            <p:custDataLst>
              <p:tags r:id="rId14"/>
            </p:custDataLst>
          </p:nvPr>
        </p:nvSpPr>
        <p:spPr>
          <a:xfrm>
            <a:off x="6667499" y="2811781"/>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초기 챗봇 도입 시 사용자 문의 유형과 챗봇 응답 데이터를 분석하여 부정확한 답변과 대화 실패를 유발하는 10가지 이상 주요 패턴을 발견했습니다.</a:t>
            </a:r>
          </a:p>
        </p:txBody>
      </p:sp>
      <p:sp>
        <p:nvSpPr>
          <p:cNvPr id="33" name="Text Placeholder 13">
            <a:extLst>
              <a:ext uri="{FF2B5EF4-FFF2-40B4-BE49-F238E27FC236}">
                <a16:creationId xmlns:a16="http://schemas.microsoft.com/office/drawing/2014/main" id="{38694952-4D03-9BB6-DA65-2F6AC720E617}"/>
              </a:ext>
            </a:extLst>
          </p:cNvPr>
          <p:cNvSpPr txBox="1">
            <a:spLocks/>
          </p:cNvSpPr>
          <p:nvPr>
            <p:custDataLst>
              <p:tags r:id="rId15"/>
            </p:custDataLst>
          </p:nvPr>
        </p:nvSpPr>
        <p:spPr>
          <a:xfrm>
            <a:off x="4772720" y="1615440"/>
            <a:ext cx="1773852" cy="1196340"/>
          </a:xfrm>
          <a:prstGeom prst="rect">
            <a:avLst/>
          </a:prstGeom>
        </p:spPr>
        <p:txBody>
          <a:bodyPr vert="horz" lIns="91440" tIns="45720" rIns="91440" bIns="45720" rtlCol="0" anchor="t">
            <a:normAutofit/>
          </a:bodyPr>
          <a:lstStyle>
            <a:defPPr>
              <a:defRPr lang="en-US"/>
            </a:defPPr>
            <a:lvl1pPr marR="0" lvl="0" indent="9525" defTabSz="914354" fontAlgn="auto">
              <a:lnSpc>
                <a:spcPct val="100000"/>
              </a:lnSpc>
              <a:spcBef>
                <a:spcPts val="10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주요 업무</a:t>
            </a:r>
          </a:p>
        </p:txBody>
      </p:sp>
      <p:sp>
        <p:nvSpPr>
          <p:cNvPr id="34" name="Text Placeholder 14">
            <a:extLst>
              <a:ext uri="{FF2B5EF4-FFF2-40B4-BE49-F238E27FC236}">
                <a16:creationId xmlns:a16="http://schemas.microsoft.com/office/drawing/2014/main" id="{AF748EAB-5605-6699-2AC9-12C29DD1267F}"/>
              </a:ext>
            </a:extLst>
          </p:cNvPr>
          <p:cNvSpPr txBox="1">
            <a:spLocks/>
          </p:cNvSpPr>
          <p:nvPr>
            <p:custDataLst>
              <p:tags r:id="rId16"/>
            </p:custDataLst>
          </p:nvPr>
        </p:nvSpPr>
        <p:spPr>
          <a:xfrm>
            <a:off x="4772720" y="2811779"/>
            <a:ext cx="1773852" cy="1196340"/>
          </a:xfrm>
          <a:prstGeom prst="rect">
            <a:avLst/>
          </a:prstGeom>
        </p:spPr>
        <p:txBody>
          <a:bodyPr vert="horz" lIns="91440" tIns="45720" rIns="91440" bIns="45720" rtlCol="0" anchor="t">
            <a:normAutofit/>
          </a:bodyPr>
          <a:lstStyle>
            <a:defPPr>
              <a:defRPr lang="en-US"/>
            </a:defPPr>
            <a:lvl1pPr marR="0" lvl="0" indent="9525" defTabSz="914354" fontAlgn="auto">
              <a:lnSpc>
                <a:spcPct val="100000"/>
              </a:lnSpc>
              <a:spcBef>
                <a:spcPts val="10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AI 챗봇 데이터 분석</a:t>
            </a:r>
          </a:p>
        </p:txBody>
      </p:sp>
      <p:sp>
        <p:nvSpPr>
          <p:cNvPr id="35" name="Content Placeholder 29">
            <a:extLst>
              <a:ext uri="{FF2B5EF4-FFF2-40B4-BE49-F238E27FC236}">
                <a16:creationId xmlns:a16="http://schemas.microsoft.com/office/drawing/2014/main" id="{F087658A-E12C-020A-FDBE-7B1C3187630C}"/>
              </a:ext>
            </a:extLst>
          </p:cNvPr>
          <p:cNvSpPr txBox="1">
            <a:spLocks/>
          </p:cNvSpPr>
          <p:nvPr>
            <p:custDataLst>
              <p:tags r:id="rId17"/>
            </p:custDataLst>
          </p:nvPr>
        </p:nvSpPr>
        <p:spPr>
          <a:xfrm>
            <a:off x="6667499" y="4008121"/>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챗봇이 해결하지 못한 문의 유형(예: 특정 프로모션 코드 질문, 복잡 환불 정책)을 분류해 개발팀에 전달, 챗봇 시나리오 및 FAQ 개선에 기여했습니다.</a:t>
            </a:r>
          </a:p>
        </p:txBody>
      </p:sp>
      <p:sp>
        <p:nvSpPr>
          <p:cNvPr id="36" name="Text Placeholder 14">
            <a:extLst>
              <a:ext uri="{FF2B5EF4-FFF2-40B4-BE49-F238E27FC236}">
                <a16:creationId xmlns:a16="http://schemas.microsoft.com/office/drawing/2014/main" id="{601453D6-4BEF-22C8-D1F5-369D240234B8}"/>
              </a:ext>
            </a:extLst>
          </p:cNvPr>
          <p:cNvSpPr txBox="1">
            <a:spLocks/>
          </p:cNvSpPr>
          <p:nvPr>
            <p:custDataLst>
              <p:tags r:id="rId18"/>
            </p:custDataLst>
          </p:nvPr>
        </p:nvSpPr>
        <p:spPr>
          <a:xfrm>
            <a:off x="4772720" y="4008119"/>
            <a:ext cx="1773852" cy="1196340"/>
          </a:xfrm>
          <a:prstGeom prst="rect">
            <a:avLst/>
          </a:prstGeom>
        </p:spPr>
        <p:txBody>
          <a:bodyPr vert="horz" lIns="91440" tIns="45720" rIns="91440" bIns="45720" rtlCol="0" anchor="t">
            <a:normAutofit/>
          </a:bodyPr>
          <a:lstStyle>
            <a:defPPr>
              <a:defRPr lang="en-US"/>
            </a:defPPr>
            <a:lvl1pPr marR="0" lvl="0" indent="9525" defTabSz="914354" fontAlgn="auto">
              <a:lnSpc>
                <a:spcPct val="100000"/>
              </a:lnSpc>
              <a:spcBef>
                <a:spcPts val="10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문제 해결 및 제안</a:t>
            </a:r>
          </a:p>
        </p:txBody>
      </p:sp>
      <p:sp>
        <p:nvSpPr>
          <p:cNvPr id="37" name="Content Placeholder 29">
            <a:extLst>
              <a:ext uri="{FF2B5EF4-FFF2-40B4-BE49-F238E27FC236}">
                <a16:creationId xmlns:a16="http://schemas.microsoft.com/office/drawing/2014/main" id="{DD99CD65-D3EF-4662-EFC4-FF4BA805B183}"/>
              </a:ext>
            </a:extLst>
          </p:cNvPr>
          <p:cNvSpPr txBox="1">
            <a:spLocks/>
          </p:cNvSpPr>
          <p:nvPr>
            <p:custDataLst>
              <p:tags r:id="rId19"/>
            </p:custDataLst>
          </p:nvPr>
        </p:nvSpPr>
        <p:spPr>
          <a:xfrm>
            <a:off x="6667499" y="5204460"/>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개선된 챗봇 시나리오로 인해 상담원 전환율 증가세를 안정시키고, 초기 3개월 동안 월평균 15% 증가하던 에이전트 이관률을 줄여 운영 효율성을 높였습니다.</a:t>
            </a:r>
          </a:p>
        </p:txBody>
      </p:sp>
      <p:sp>
        <p:nvSpPr>
          <p:cNvPr id="38" name="Text Placeholder 14">
            <a:extLst>
              <a:ext uri="{FF2B5EF4-FFF2-40B4-BE49-F238E27FC236}">
                <a16:creationId xmlns:a16="http://schemas.microsoft.com/office/drawing/2014/main" id="{3D2E81C7-B18A-9534-845D-E06A9A2FEE00}"/>
              </a:ext>
            </a:extLst>
          </p:cNvPr>
          <p:cNvSpPr txBox="1">
            <a:spLocks/>
          </p:cNvSpPr>
          <p:nvPr>
            <p:custDataLst>
              <p:tags r:id="rId20"/>
            </p:custDataLst>
          </p:nvPr>
        </p:nvSpPr>
        <p:spPr>
          <a:xfrm>
            <a:off x="4772720" y="5204458"/>
            <a:ext cx="1773852" cy="1196340"/>
          </a:xfrm>
          <a:prstGeom prst="rect">
            <a:avLst/>
          </a:prstGeom>
        </p:spPr>
        <p:txBody>
          <a:bodyPr vert="horz" lIns="91440" tIns="45720" rIns="91440" bIns="45720" rtlCol="0" anchor="t">
            <a:normAutofit/>
          </a:bodyPr>
          <a:lstStyle>
            <a:defPPr>
              <a:defRPr lang="en-US"/>
            </a:defPPr>
            <a:lvl1pPr marR="0" lvl="0" indent="9525" defTabSz="914354" fontAlgn="auto">
              <a:lnSpc>
                <a:spcPct val="100000"/>
              </a:lnSpc>
              <a:spcBef>
                <a:spcPts val="10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성과 및 영향</a:t>
            </a:r>
          </a:p>
        </p:txBody>
      </p:sp>
    </p:spTree>
    <p:extLst>
      <p:ext uri="{BB962C8B-B14F-4D97-AF65-F5344CB8AC3E}">
        <p14:creationId xmlns:p14="http://schemas.microsoft.com/office/powerpoint/2010/main" val="1358101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1D726A-4DB2-457C-B864-21FB586BD26E}"/>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a:solidFill>
                  <a:schemeClr val="tx2"/>
                </a:solidFill>
              </a:rPr>
              <a:t>교육 및 학습</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dirty="0"/>
              <a:t>교육 및 학습 경력</a:t>
            </a:r>
          </a:p>
        </p:txBody>
      </p:sp>
      <p:grpSp>
        <p:nvGrpSpPr>
          <p:cNvPr id="21" name="Group 20">
            <a:extLst>
              <a:ext uri="{FF2B5EF4-FFF2-40B4-BE49-F238E27FC236}">
                <a16:creationId xmlns:a16="http://schemas.microsoft.com/office/drawing/2014/main" id="{988BC8DB-4F06-E2D5-7674-0FE3ABCD90CF}"/>
              </a:ext>
            </a:extLst>
          </p:cNvPr>
          <p:cNvGrpSpPr/>
          <p:nvPr>
            <p:custDataLst>
              <p:tags r:id="rId3"/>
            </p:custDataLst>
          </p:nvPr>
        </p:nvGrpSpPr>
        <p:grpSpPr>
          <a:xfrm>
            <a:off x="9440602" y="162617"/>
            <a:ext cx="2576145" cy="1301528"/>
            <a:chOff x="5326996" y="628184"/>
            <a:chExt cx="2576145" cy="1301528"/>
          </a:xfrm>
        </p:grpSpPr>
        <p:sp>
          <p:nvSpPr>
            <p:cNvPr id="22" name="Rounded Rectangle 21">
              <a:extLst>
                <a:ext uri="{FF2B5EF4-FFF2-40B4-BE49-F238E27FC236}">
                  <a16:creationId xmlns:a16="http://schemas.microsoft.com/office/drawing/2014/main" id="{3EC55EBA-2C80-506F-C791-82B6E65EC130}"/>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rgbClr val="100F19"/>
                </a:solidFill>
              </a:endParaRPr>
            </a:p>
          </p:txBody>
        </p:sp>
        <p:pic>
          <p:nvPicPr>
            <p:cNvPr id="23" name="Graphic 22">
              <a:extLst>
                <a:ext uri="{FF2B5EF4-FFF2-40B4-BE49-F238E27FC236}">
                  <a16:creationId xmlns:a16="http://schemas.microsoft.com/office/drawing/2014/main" id="{7BEBE389-2E65-1FA8-2B91-46B8BAA11DC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24" name="Freeform 23">
              <a:extLst>
                <a:ext uri="{FF2B5EF4-FFF2-40B4-BE49-F238E27FC236}">
                  <a16:creationId xmlns:a16="http://schemas.microsoft.com/office/drawing/2014/main" id="{B81BDDC3-F910-FFD2-B3DA-705E6518F593}"/>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a:solidFill>
                  <a:srgbClr val="100F19"/>
                </a:solidFill>
              </a:endParaRPr>
            </a:p>
          </p:txBody>
        </p:sp>
      </p:grpSp>
      <p:sp>
        <p:nvSpPr>
          <p:cNvPr id="25" name="TextBox 24">
            <a:extLst>
              <a:ext uri="{FF2B5EF4-FFF2-40B4-BE49-F238E27FC236}">
                <a16:creationId xmlns:a16="http://schemas.microsoft.com/office/drawing/2014/main" id="{77C3052C-5BAA-D5AE-C2FF-2EE5B7959A2C}"/>
              </a:ext>
            </a:extLst>
          </p:cNvPr>
          <p:cNvSpPr txBox="1"/>
          <p:nvPr>
            <p:custDataLst>
              <p:tags r:id="rId4"/>
            </p:custDataLst>
          </p:nvPr>
        </p:nvSpPr>
        <p:spPr>
          <a:xfrm>
            <a:off x="9552588" y="542869"/>
            <a:ext cx="2351599" cy="825024"/>
          </a:xfrm>
          <a:prstGeom prst="rect">
            <a:avLst/>
          </a:prstGeom>
          <a:noFill/>
        </p:spPr>
        <p:txBody>
          <a:bodyPr wrap="square" lIns="0" tIns="45720" rIns="0" bIns="0" rtlCol="0">
            <a:normAutofit/>
          </a:bodyPr>
          <a:lstStyle/>
          <a:p>
            <a:r>
              <a:rPr lang="en-US" sz="1100">
                <a:solidFill>
                  <a:srgbClr val="100F19"/>
                </a:solidFill>
                <a:latin typeface="Franklin Gothic Book" panose="020B0503020102020204" pitchFamily="34" charset="0"/>
              </a:rPr>
              <a:t>교육 과정에서 배운 구체적인 프로젝트 예시나 결과물을 추가하면 발표의 신뢰도가 높아집니다.</a:t>
            </a:r>
          </a:p>
        </p:txBody>
      </p:sp>
      <p:sp>
        <p:nvSpPr>
          <p:cNvPr id="17" name="Rectangle 16">
            <a:extLst>
              <a:ext uri="{FF2B5EF4-FFF2-40B4-BE49-F238E27FC236}">
                <a16:creationId xmlns:a16="http://schemas.microsoft.com/office/drawing/2014/main" id="{07E468AB-A410-48F8-8C62-B01BE9731CC3}"/>
              </a:ext>
            </a:extLst>
          </p:cNvPr>
          <p:cNvSpPr/>
          <p:nvPr>
            <p:custDataLst>
              <p:tags r:id="rId5"/>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Franklin Gothic Book" panose="020B0503020102020204"/>
              <a:ea typeface="+mn-ea"/>
              <a:cs typeface="+mn-cs"/>
            </a:endParaRPr>
          </a:p>
        </p:txBody>
      </p:sp>
      <p:sp>
        <p:nvSpPr>
          <p:cNvPr id="18" name="Text Placeholder 12">
            <a:extLst>
              <a:ext uri="{FF2B5EF4-FFF2-40B4-BE49-F238E27FC236}">
                <a16:creationId xmlns:a16="http://schemas.microsoft.com/office/drawing/2014/main" id="{CE2E348F-BF8E-8BE6-798E-711221DA65DD}"/>
              </a:ext>
            </a:extLst>
          </p:cNvPr>
          <p:cNvSpPr txBox="1">
            <a:spLocks/>
          </p:cNvSpPr>
          <p:nvPr>
            <p:custDataLst>
              <p:tags r:id="rId6"/>
            </p:custDataLst>
          </p:nvPr>
        </p:nvSpPr>
        <p:spPr>
          <a:xfrm>
            <a:off x="419100" y="1905000"/>
            <a:ext cx="5600699" cy="407432"/>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Aptos Display" panose="02110004020202020204"/>
                <a:ea typeface="+mn-ea"/>
                <a:cs typeface="Arial" panose="020B0604020202020204" pitchFamily="34" charset="0"/>
              </a:rPr>
              <a:t>기초 프로그래밍 학습</a:t>
            </a:r>
          </a:p>
        </p:txBody>
      </p:sp>
      <p:sp>
        <p:nvSpPr>
          <p:cNvPr id="19" name="Content Placeholder 9">
            <a:extLst>
              <a:ext uri="{FF2B5EF4-FFF2-40B4-BE49-F238E27FC236}">
                <a16:creationId xmlns:a16="http://schemas.microsoft.com/office/drawing/2014/main" id="{EAEB02A8-C91C-6D12-DA81-4FFD8EC69D42}"/>
              </a:ext>
            </a:extLst>
          </p:cNvPr>
          <p:cNvSpPr txBox="1">
            <a:spLocks/>
          </p:cNvSpPr>
          <p:nvPr>
            <p:custDataLst>
              <p:tags r:id="rId7"/>
            </p:custDataLst>
          </p:nvPr>
        </p:nvSpPr>
        <p:spPr>
          <a:xfrm>
            <a:off x="419101" y="231243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C 언어와 Python 기초 문법을 학습하며 Jupyter 노트북을 활용해 프로그래밍 실습을 진행했습니다.</a:t>
            </a:r>
          </a:p>
        </p:txBody>
      </p:sp>
      <p:sp>
        <p:nvSpPr>
          <p:cNvPr id="20" name="Text Placeholder 13">
            <a:extLst>
              <a:ext uri="{FF2B5EF4-FFF2-40B4-BE49-F238E27FC236}">
                <a16:creationId xmlns:a16="http://schemas.microsoft.com/office/drawing/2014/main" id="{B1F32D1B-C4D2-F2B3-CB44-4710C4481A27}"/>
              </a:ext>
            </a:extLst>
          </p:cNvPr>
          <p:cNvSpPr txBox="1">
            <a:spLocks/>
          </p:cNvSpPr>
          <p:nvPr>
            <p:custDataLst>
              <p:tags r:id="rId8"/>
            </p:custDataLst>
          </p:nvPr>
        </p:nvSpPr>
        <p:spPr>
          <a:xfrm>
            <a:off x="6161397" y="1905000"/>
            <a:ext cx="5600699" cy="407432"/>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Aptos Display" panose="02110004020202020204"/>
                <a:ea typeface="+mn-ea"/>
                <a:cs typeface="Arial" panose="020B0604020202020204" pitchFamily="34" charset="0"/>
              </a:rPr>
              <a:t>머신러닝 라이브러리 활용</a:t>
            </a:r>
          </a:p>
        </p:txBody>
      </p:sp>
      <p:sp>
        <p:nvSpPr>
          <p:cNvPr id="26" name="Content Placeholder 10">
            <a:extLst>
              <a:ext uri="{FF2B5EF4-FFF2-40B4-BE49-F238E27FC236}">
                <a16:creationId xmlns:a16="http://schemas.microsoft.com/office/drawing/2014/main" id="{FFF836B3-8F62-9DE5-4145-4F350E7A8C94}"/>
              </a:ext>
            </a:extLst>
          </p:cNvPr>
          <p:cNvSpPr txBox="1">
            <a:spLocks/>
          </p:cNvSpPr>
          <p:nvPr>
            <p:custDataLst>
              <p:tags r:id="rId9"/>
            </p:custDataLst>
          </p:nvPr>
        </p:nvSpPr>
        <p:spPr>
          <a:xfrm>
            <a:off x="6161399" y="231243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TensorFlow와 Keras를 사용하여 신경망 모델의 가중치 조정과 경사 하강법의 원리를 익혔습니다.</a:t>
            </a:r>
          </a:p>
        </p:txBody>
      </p:sp>
      <p:sp>
        <p:nvSpPr>
          <p:cNvPr id="27" name="Text Placeholder 14">
            <a:extLst>
              <a:ext uri="{FF2B5EF4-FFF2-40B4-BE49-F238E27FC236}">
                <a16:creationId xmlns:a16="http://schemas.microsoft.com/office/drawing/2014/main" id="{A61B8E90-9112-6159-B850-9E0970B0D901}"/>
              </a:ext>
            </a:extLst>
          </p:cNvPr>
          <p:cNvSpPr txBox="1">
            <a:spLocks/>
          </p:cNvSpPr>
          <p:nvPr>
            <p:custDataLst>
              <p:tags r:id="rId10"/>
            </p:custDataLst>
          </p:nvPr>
        </p:nvSpPr>
        <p:spPr>
          <a:xfrm>
            <a:off x="419100" y="4385340"/>
            <a:ext cx="5600699" cy="407432"/>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Aptos Display" panose="02110004020202020204"/>
                <a:ea typeface="+mn-ea"/>
                <a:cs typeface="Arial" panose="020B0604020202020204" pitchFamily="34" charset="0"/>
              </a:rPr>
              <a:t>수학적 개념 이해</a:t>
            </a:r>
          </a:p>
        </p:txBody>
      </p:sp>
      <p:sp>
        <p:nvSpPr>
          <p:cNvPr id="28" name="Content Placeholder 11">
            <a:extLst>
              <a:ext uri="{FF2B5EF4-FFF2-40B4-BE49-F238E27FC236}">
                <a16:creationId xmlns:a16="http://schemas.microsoft.com/office/drawing/2014/main" id="{F8729562-DEA3-897E-BF1B-FC94D6799494}"/>
              </a:ext>
            </a:extLst>
          </p:cNvPr>
          <p:cNvSpPr txBox="1">
            <a:spLocks/>
          </p:cNvSpPr>
          <p:nvPr>
            <p:custDataLst>
              <p:tags r:id="rId11"/>
            </p:custDataLst>
          </p:nvPr>
        </p:nvSpPr>
        <p:spPr>
          <a:xfrm>
            <a:off x="419101" y="479277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경사 하강법, 가중치 조정, 이진 계산 및 ASCII 코드 활용 등 AI 알고리즘의 수학적 근간을 공부했습니다.</a:t>
            </a:r>
          </a:p>
        </p:txBody>
      </p:sp>
      <p:sp>
        <p:nvSpPr>
          <p:cNvPr id="29" name="Text Placeholder 2">
            <a:extLst>
              <a:ext uri="{FF2B5EF4-FFF2-40B4-BE49-F238E27FC236}">
                <a16:creationId xmlns:a16="http://schemas.microsoft.com/office/drawing/2014/main" id="{262EC969-C7ED-0FA7-AD01-D8013B7A5397}"/>
              </a:ext>
            </a:extLst>
          </p:cNvPr>
          <p:cNvSpPr txBox="1">
            <a:spLocks/>
          </p:cNvSpPr>
          <p:nvPr>
            <p:custDataLst>
              <p:tags r:id="rId12"/>
            </p:custDataLst>
          </p:nvPr>
        </p:nvSpPr>
        <p:spPr>
          <a:xfrm>
            <a:off x="6172202" y="4385340"/>
            <a:ext cx="5600699" cy="407432"/>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Aptos Display" panose="02110004020202020204"/>
                <a:ea typeface="+mn-ea"/>
                <a:cs typeface="Arial" panose="020B0604020202020204" pitchFamily="34" charset="0"/>
              </a:rPr>
              <a:t>반복문과 조건문 활용</a:t>
            </a:r>
          </a:p>
        </p:txBody>
      </p:sp>
      <p:sp>
        <p:nvSpPr>
          <p:cNvPr id="30" name="Content Placeholder 1">
            <a:extLst>
              <a:ext uri="{FF2B5EF4-FFF2-40B4-BE49-F238E27FC236}">
                <a16:creationId xmlns:a16="http://schemas.microsoft.com/office/drawing/2014/main" id="{3C36D2BE-5951-C58F-6D35-FAF7406D75F4}"/>
              </a:ext>
            </a:extLst>
          </p:cNvPr>
          <p:cNvSpPr txBox="1">
            <a:spLocks/>
          </p:cNvSpPr>
          <p:nvPr>
            <p:custDataLst>
              <p:tags r:id="rId13"/>
            </p:custDataLst>
          </p:nvPr>
        </p:nvSpPr>
        <p:spPr>
          <a:xfrm>
            <a:off x="6172202" y="479277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if와 for 반복문을 통해 조건별 루프를 구현하고, 자기 경사를 이용한 함수 최적화를 실습했습니다.</a:t>
            </a:r>
          </a:p>
        </p:txBody>
      </p:sp>
      <p:pic>
        <p:nvPicPr>
          <p:cNvPr id="35" name="Graphic 34">
            <a:extLst>
              <a:ext uri="{FF2B5EF4-FFF2-40B4-BE49-F238E27FC236}">
                <a16:creationId xmlns:a16="http://schemas.microsoft.com/office/drawing/2014/main" id="{C1C0C890-1675-1504-D7EA-84B5CE266B2D}"/>
              </a:ext>
            </a:extLst>
          </p:cNvPr>
          <p:cNvPicPr>
            <a:picLocks noChangeAspect="1"/>
          </p:cNvPicPr>
          <p:nvPr>
            <p:custDataLst>
              <p:tags r:id="rId14"/>
            </p:custDataLst>
          </p:nvPr>
        </p:nvPicPr>
        <p:blipFill>
          <a:blip r:embed="rId21">
            <a:extLst>
              <a:ext uri="{96DAC541-7B7A-43D3-8B79-37D633B846F1}">
                <asvg:svgBlip xmlns:asvg="http://schemas.microsoft.com/office/drawing/2016/SVG/main" r:embed="rId22"/>
              </a:ext>
            </a:extLst>
          </a:blip>
          <a:stretch>
            <a:fillRect/>
          </a:stretch>
        </p:blipFill>
        <p:spPr>
          <a:xfrm>
            <a:off x="6161397" y="1485900"/>
            <a:ext cx="320040" cy="320040"/>
          </a:xfrm>
          <a:prstGeom prst="rect">
            <a:avLst/>
          </a:prstGeom>
        </p:spPr>
      </p:pic>
      <p:pic>
        <p:nvPicPr>
          <p:cNvPr id="36" name="Graphic 35">
            <a:extLst>
              <a:ext uri="{FF2B5EF4-FFF2-40B4-BE49-F238E27FC236}">
                <a16:creationId xmlns:a16="http://schemas.microsoft.com/office/drawing/2014/main" id="{0A02B2EF-F73C-5374-1152-4AB52504CC38}"/>
              </a:ext>
            </a:extLst>
          </p:cNvPr>
          <p:cNvPicPr>
            <a:picLocks noChangeAspect="1"/>
          </p:cNvPicPr>
          <p:nvPr>
            <p:custDataLst>
              <p:tags r:id="rId15"/>
            </p:custDataLst>
          </p:nvPr>
        </p:nvPicPr>
        <p:blipFill>
          <a:blip r:embed="rId23">
            <a:extLst>
              <a:ext uri="{96DAC541-7B7A-43D3-8B79-37D633B846F1}">
                <asvg:svgBlip xmlns:asvg="http://schemas.microsoft.com/office/drawing/2016/SVG/main" r:embed="rId24"/>
              </a:ext>
            </a:extLst>
          </a:blip>
          <a:stretch>
            <a:fillRect/>
          </a:stretch>
        </p:blipFill>
        <p:spPr>
          <a:xfrm>
            <a:off x="419100" y="3966240"/>
            <a:ext cx="320040" cy="320040"/>
          </a:xfrm>
          <a:prstGeom prst="rect">
            <a:avLst/>
          </a:prstGeom>
        </p:spPr>
      </p:pic>
      <p:pic>
        <p:nvPicPr>
          <p:cNvPr id="37" name="Graphic 36">
            <a:extLst>
              <a:ext uri="{FF2B5EF4-FFF2-40B4-BE49-F238E27FC236}">
                <a16:creationId xmlns:a16="http://schemas.microsoft.com/office/drawing/2014/main" id="{3EEC74C6-588C-37F4-AFAF-BC3037888E2C}"/>
              </a:ext>
            </a:extLst>
          </p:cNvPr>
          <p:cNvPicPr>
            <a:picLocks noChangeAspect="1"/>
          </p:cNvPicPr>
          <p:nvPr>
            <p:custDataLst>
              <p:tags r:id="rId16"/>
            </p:custDataLst>
          </p:nvPr>
        </p:nvPicPr>
        <p:blipFill>
          <a:blip r:embed="rId25">
            <a:extLst>
              <a:ext uri="{96DAC541-7B7A-43D3-8B79-37D633B846F1}">
                <asvg:svgBlip xmlns:asvg="http://schemas.microsoft.com/office/drawing/2016/SVG/main" r:embed="rId26"/>
              </a:ext>
            </a:extLst>
          </a:blip>
          <a:stretch>
            <a:fillRect/>
          </a:stretch>
        </p:blipFill>
        <p:spPr>
          <a:xfrm>
            <a:off x="6172202" y="3966240"/>
            <a:ext cx="320040" cy="320040"/>
          </a:xfrm>
          <a:prstGeom prst="rect">
            <a:avLst/>
          </a:prstGeom>
        </p:spPr>
      </p:pic>
      <p:pic>
        <p:nvPicPr>
          <p:cNvPr id="38" name="Graphic 2">
            <a:extLst>
              <a:ext uri="{FF2B5EF4-FFF2-40B4-BE49-F238E27FC236}">
                <a16:creationId xmlns:a16="http://schemas.microsoft.com/office/drawing/2014/main" id="{0C305E73-8CEF-EA4A-227B-47787E063E0C}"/>
              </a:ext>
            </a:extLst>
          </p:cNvPr>
          <p:cNvPicPr>
            <a:picLocks/>
          </p:cNvPicPr>
          <p:nvPr>
            <p:custDataLst>
              <p:tags r:id="rId17"/>
            </p:custDataLst>
          </p:nvPr>
        </p:nvPicPr>
        <p:blipFill>
          <a:blip r:embed="rId27">
            <a:extLst>
              <a:ext uri="{96DAC541-7B7A-43D3-8B79-37D633B846F1}">
                <asvg:svgBlip xmlns:asvg="http://schemas.microsoft.com/office/drawing/2016/SVG/main" r:embed="rId28"/>
              </a:ext>
            </a:extLst>
          </a:blip>
          <a:stretch>
            <a:fillRect/>
          </a:stretch>
        </p:blipFill>
        <p:spPr>
          <a:xfrm>
            <a:off x="419100" y="1485900"/>
            <a:ext cx="320040" cy="320040"/>
          </a:xfrm>
          <a:prstGeom prst="rect">
            <a:avLst/>
          </a:prstGeom>
        </p:spPr>
      </p:pic>
    </p:spTree>
    <p:extLst>
      <p:ext uri="{BB962C8B-B14F-4D97-AF65-F5344CB8AC3E}">
        <p14:creationId xmlns:p14="http://schemas.microsoft.com/office/powerpoint/2010/main" val="4030288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05C6E7-F0FC-3795-2E85-0380A73F65DB}"/>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언어 능력</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언어 능력</a:t>
            </a:r>
          </a:p>
        </p:txBody>
      </p:sp>
      <p:sp>
        <p:nvSpPr>
          <p:cNvPr id="10" name="Content Placeholder 9">
            <a:extLst>
              <a:ext uri="{FF2B5EF4-FFF2-40B4-BE49-F238E27FC236}">
                <a16:creationId xmlns:a16="http://schemas.microsoft.com/office/drawing/2014/main" id="{85F4DE25-5666-B033-6C5F-56853D33C2B7}"/>
              </a:ext>
            </a:extLst>
          </p:cNvPr>
          <p:cNvSpPr>
            <a:spLocks noGrp="1"/>
          </p:cNvSpPr>
          <p:nvPr>
            <p:ph sz="half" idx="1"/>
            <p:custDataLst>
              <p:tags r:id="rId3"/>
            </p:custDataLst>
          </p:nvPr>
        </p:nvSpPr>
        <p:spPr>
          <a:xfrm>
            <a:off x="419103" y="2545080"/>
            <a:ext cx="3581398" cy="3746500"/>
          </a:xfrm>
        </p:spPr>
        <p:txBody>
          <a:bodyPr vert="horz" lIns="0" tIns="45720" rIns="91440" bIns="45720" rtlCol="0">
            <a:normAutofit/>
          </a:bodyPr>
          <a:lstStyle/>
          <a:p>
            <a:pPr marL="11113" indent="0">
              <a:lnSpc>
                <a:spcPct val="114000"/>
              </a:lnSpc>
              <a:buNone/>
            </a:pPr>
            <a:r>
              <a:rPr lang="en-US" noProof="1"/>
              <a:t>읽기, 쓰기, 말하기, 듣기 모두 가능하여 업무 및 일상생활에서 원활한 의사소통이 가능합니다.</a:t>
            </a:r>
          </a:p>
        </p:txBody>
      </p:sp>
      <p:sp>
        <p:nvSpPr>
          <p:cNvPr id="11" name="Content Placeholder 10">
            <a:extLst>
              <a:ext uri="{FF2B5EF4-FFF2-40B4-BE49-F238E27FC236}">
                <a16:creationId xmlns:a16="http://schemas.microsoft.com/office/drawing/2014/main" id="{A9E3D164-34EA-CCC6-0D04-370EF0F48223}"/>
              </a:ext>
            </a:extLst>
          </p:cNvPr>
          <p:cNvSpPr>
            <a:spLocks noGrp="1"/>
          </p:cNvSpPr>
          <p:nvPr>
            <p:ph sz="half" idx="2"/>
            <p:custDataLst>
              <p:tags r:id="rId4"/>
            </p:custDataLst>
          </p:nvPr>
        </p:nvSpPr>
        <p:spPr>
          <a:xfrm>
            <a:off x="4305303" y="2545080"/>
            <a:ext cx="3581398" cy="3746500"/>
          </a:xfrm>
        </p:spPr>
        <p:txBody>
          <a:bodyPr vert="horz" lIns="0" tIns="45720" rIns="91440" bIns="45720" rtlCol="0">
            <a:normAutofit/>
          </a:bodyPr>
          <a:lstStyle/>
          <a:p>
            <a:pPr marL="11113" indent="0">
              <a:lnSpc>
                <a:spcPct val="114000"/>
              </a:lnSpc>
              <a:buNone/>
            </a:pPr>
            <a:r>
              <a:rPr lang="en-US" noProof="1"/>
              <a:t>읽기, 쓰기, 말하기, 듣기 모두 가능하며, 고객 지원과 해외 커뮤니케이션에 활용됩니다.</a:t>
            </a:r>
          </a:p>
        </p:txBody>
      </p:sp>
      <p:sp>
        <p:nvSpPr>
          <p:cNvPr id="12" name="Content Placeholder 11">
            <a:extLst>
              <a:ext uri="{FF2B5EF4-FFF2-40B4-BE49-F238E27FC236}">
                <a16:creationId xmlns:a16="http://schemas.microsoft.com/office/drawing/2014/main" id="{888CA6F2-A08C-9780-2FF1-33D610FBC6F0}"/>
              </a:ext>
            </a:extLst>
          </p:cNvPr>
          <p:cNvSpPr>
            <a:spLocks noGrp="1"/>
          </p:cNvSpPr>
          <p:nvPr>
            <p:ph sz="half" idx="13"/>
            <p:custDataLst>
              <p:tags r:id="rId5"/>
            </p:custDataLst>
          </p:nvPr>
        </p:nvSpPr>
        <p:spPr>
          <a:xfrm>
            <a:off x="8191502" y="2545080"/>
            <a:ext cx="3581398" cy="3746500"/>
          </a:xfrm>
        </p:spPr>
        <p:txBody>
          <a:bodyPr vert="horz" lIns="0" tIns="45720" rIns="91440" bIns="45720" rtlCol="0">
            <a:normAutofit/>
          </a:bodyPr>
          <a:lstStyle/>
          <a:p>
            <a:pPr marL="11113" indent="0">
              <a:lnSpc>
                <a:spcPct val="114000"/>
              </a:lnSpc>
              <a:buNone/>
            </a:pPr>
            <a:r>
              <a:rPr lang="en-US" noProof="1"/>
              <a:t>말하기와 듣기는 기본적으로 가능하지만, 읽기와 쓰기는 어려운 수준입니다.</a:t>
            </a:r>
          </a:p>
        </p:txBody>
      </p:sp>
      <p:sp>
        <p:nvSpPr>
          <p:cNvPr id="20" name="Text Placeholder 19">
            <a:extLst>
              <a:ext uri="{FF2B5EF4-FFF2-40B4-BE49-F238E27FC236}">
                <a16:creationId xmlns:a16="http://schemas.microsoft.com/office/drawing/2014/main" id="{77079A3D-6F12-1C02-B417-AE815CFABFDF}"/>
              </a:ext>
            </a:extLst>
          </p:cNvPr>
          <p:cNvSpPr>
            <a:spLocks noGrp="1"/>
          </p:cNvSpPr>
          <p:nvPr>
            <p:ph type="body" idx="14"/>
            <p:custDataLst>
              <p:tags r:id="rId6"/>
            </p:custDataLst>
          </p:nvPr>
        </p:nvSpPr>
        <p:spPr>
          <a:xfrm>
            <a:off x="419100" y="1905000"/>
            <a:ext cx="3581398" cy="635000"/>
          </a:xfrm>
        </p:spPr>
        <p:txBody>
          <a:bodyPr lIns="0" anchor="t">
            <a:normAutofit/>
          </a:bodyPr>
          <a:lstStyle/>
          <a:p>
            <a:r>
              <a:rPr lang="en-US" sz="1800" noProof="1">
                <a:latin typeface="+mj-lt"/>
              </a:rPr>
              <a:t>일본어 능력</a:t>
            </a:r>
          </a:p>
        </p:txBody>
      </p:sp>
      <p:sp>
        <p:nvSpPr>
          <p:cNvPr id="18" name="Text Placeholder 17">
            <a:extLst>
              <a:ext uri="{FF2B5EF4-FFF2-40B4-BE49-F238E27FC236}">
                <a16:creationId xmlns:a16="http://schemas.microsoft.com/office/drawing/2014/main" id="{444BD0B7-77D1-C502-C24F-E0457FD904DB}"/>
              </a:ext>
            </a:extLst>
          </p:cNvPr>
          <p:cNvSpPr>
            <a:spLocks noGrp="1"/>
          </p:cNvSpPr>
          <p:nvPr>
            <p:ph type="body" idx="15"/>
            <p:custDataLst>
              <p:tags r:id="rId7"/>
            </p:custDataLst>
          </p:nvPr>
        </p:nvSpPr>
        <p:spPr>
          <a:xfrm>
            <a:off x="4305301" y="1905000"/>
            <a:ext cx="3581398" cy="635000"/>
          </a:xfrm>
        </p:spPr>
        <p:txBody>
          <a:bodyPr lIns="0" anchor="t">
            <a:normAutofit/>
          </a:bodyPr>
          <a:lstStyle/>
          <a:p>
            <a:r>
              <a:rPr lang="en-US" sz="1800" noProof="1">
                <a:latin typeface="+mj-lt"/>
              </a:rPr>
              <a:t>영어 능력</a:t>
            </a:r>
          </a:p>
        </p:txBody>
      </p:sp>
      <p:sp>
        <p:nvSpPr>
          <p:cNvPr id="16" name="Text Placeholder 15">
            <a:extLst>
              <a:ext uri="{FF2B5EF4-FFF2-40B4-BE49-F238E27FC236}">
                <a16:creationId xmlns:a16="http://schemas.microsoft.com/office/drawing/2014/main" id="{52A21A83-D876-9C72-4780-3581E1B5B658}"/>
              </a:ext>
            </a:extLst>
          </p:cNvPr>
          <p:cNvSpPr>
            <a:spLocks noGrp="1"/>
          </p:cNvSpPr>
          <p:nvPr>
            <p:ph type="body" idx="16"/>
            <p:custDataLst>
              <p:tags r:id="rId8"/>
            </p:custDataLst>
          </p:nvPr>
        </p:nvSpPr>
        <p:spPr>
          <a:xfrm>
            <a:off x="8191502" y="1905000"/>
            <a:ext cx="3581398" cy="635000"/>
          </a:xfrm>
        </p:spPr>
        <p:txBody>
          <a:bodyPr lIns="0" anchor="t">
            <a:normAutofit/>
          </a:bodyPr>
          <a:lstStyle/>
          <a:p>
            <a:r>
              <a:rPr lang="en-US" sz="1800" noProof="1">
                <a:latin typeface="+mj-lt"/>
              </a:rPr>
              <a:t>중국어 능력</a:t>
            </a:r>
          </a:p>
        </p:txBody>
      </p:sp>
      <p:sp>
        <p:nvSpPr>
          <p:cNvPr id="2" name="Rectangle 1">
            <a:extLst>
              <a:ext uri="{FF2B5EF4-FFF2-40B4-BE49-F238E27FC236}">
                <a16:creationId xmlns:a16="http://schemas.microsoft.com/office/drawing/2014/main" id="{65D50419-C0A5-2DAB-F1D2-B1C23FF0C523}"/>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8" name="Group 7">
            <a:extLst>
              <a:ext uri="{FF2B5EF4-FFF2-40B4-BE49-F238E27FC236}">
                <a16:creationId xmlns:a16="http://schemas.microsoft.com/office/drawing/2014/main" id="{78D50A90-F2BF-1CA7-7B4D-150ACD99DE5F}"/>
              </a:ext>
            </a:extLst>
          </p:cNvPr>
          <p:cNvGrpSpPr/>
          <p:nvPr>
            <p:custDataLst>
              <p:tags r:id="rId10"/>
            </p:custDataLst>
          </p:nvPr>
        </p:nvGrpSpPr>
        <p:grpSpPr>
          <a:xfrm>
            <a:off x="9440602" y="162617"/>
            <a:ext cx="2576145" cy="1301528"/>
            <a:chOff x="5326996" y="628184"/>
            <a:chExt cx="2576145" cy="1301528"/>
          </a:xfrm>
        </p:grpSpPr>
        <p:sp>
          <p:nvSpPr>
            <p:cNvPr id="13" name="Rounded Rectangle 12">
              <a:extLst>
                <a:ext uri="{FF2B5EF4-FFF2-40B4-BE49-F238E27FC236}">
                  <a16:creationId xmlns:a16="http://schemas.microsoft.com/office/drawing/2014/main" id="{1C0135B4-023C-95B1-31BA-2FA0BFFB97A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4" name="Graphic 13">
              <a:extLst>
                <a:ext uri="{FF2B5EF4-FFF2-40B4-BE49-F238E27FC236}">
                  <a16:creationId xmlns:a16="http://schemas.microsoft.com/office/drawing/2014/main" id="{63087EB3-AC1C-0CA8-8557-A073B4E151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0548" y="734271"/>
              <a:ext cx="219238" cy="219238"/>
            </a:xfrm>
            <a:prstGeom prst="rect">
              <a:avLst/>
            </a:prstGeom>
          </p:spPr>
        </p:pic>
        <p:sp>
          <p:nvSpPr>
            <p:cNvPr id="15" name="Freeform 14">
              <a:extLst>
                <a:ext uri="{FF2B5EF4-FFF2-40B4-BE49-F238E27FC236}">
                  <a16:creationId xmlns:a16="http://schemas.microsoft.com/office/drawing/2014/main" id="{EDA7D4C8-02E0-A73C-DEDD-BAE6F0C1CE66}"/>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7" name="TextBox 16">
            <a:extLst>
              <a:ext uri="{FF2B5EF4-FFF2-40B4-BE49-F238E27FC236}">
                <a16:creationId xmlns:a16="http://schemas.microsoft.com/office/drawing/2014/main" id="{162C5B02-E9B7-0153-E169-49D4C6161C9F}"/>
              </a:ext>
            </a:extLst>
          </p:cNvPr>
          <p:cNvSpPr txBox="1"/>
          <p:nvPr>
            <p:custDataLst>
              <p:tags r:id="rId11"/>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청중의 필요에 맞춰 각 언어 능력이 실제 업무에 어떻게 도움되는지 구체적인 예시를 추가하면 좋습니다.</a:t>
            </a:r>
          </a:p>
        </p:txBody>
      </p:sp>
      <p:sp>
        <p:nvSpPr>
          <p:cNvPr id="4" name="TextBox 3">
            <a:extLst>
              <a:ext uri="{FF2B5EF4-FFF2-40B4-BE49-F238E27FC236}">
                <a16:creationId xmlns:a16="http://schemas.microsoft.com/office/drawing/2014/main" id="{1147348F-4C63-9910-CDB0-9169A353728F}"/>
              </a:ext>
            </a:extLst>
          </p:cNvPr>
          <p:cNvSpPr txBox="1"/>
          <p:nvPr/>
        </p:nvSpPr>
        <p:spPr>
          <a:xfrm>
            <a:off x="419099" y="1485900"/>
            <a:ext cx="842353" cy="400110"/>
          </a:xfrm>
          <a:prstGeom prst="rect">
            <a:avLst/>
          </a:prstGeom>
          <a:noFill/>
        </p:spPr>
        <p:txBody>
          <a:bodyPr wrap="square" lIns="0" rtlCol="0">
            <a:spAutoFit/>
          </a:bodyPr>
          <a:lstStyle/>
          <a:p>
            <a:r>
              <a:rPr lang="en-US" sz="2000" b="1" noProof="1">
                <a:solidFill>
                  <a:schemeClr val="accent1"/>
                </a:solidFill>
              </a:rPr>
              <a:t>01</a:t>
            </a:r>
          </a:p>
        </p:txBody>
      </p:sp>
      <p:sp>
        <p:nvSpPr>
          <p:cNvPr id="5" name="TextBox 4">
            <a:extLst>
              <a:ext uri="{FF2B5EF4-FFF2-40B4-BE49-F238E27FC236}">
                <a16:creationId xmlns:a16="http://schemas.microsoft.com/office/drawing/2014/main" id="{3C737089-A9D4-3C36-A417-E088EEFC41D3}"/>
              </a:ext>
            </a:extLst>
          </p:cNvPr>
          <p:cNvSpPr txBox="1"/>
          <p:nvPr/>
        </p:nvSpPr>
        <p:spPr>
          <a:xfrm>
            <a:off x="4305301" y="1485900"/>
            <a:ext cx="842353" cy="400110"/>
          </a:xfrm>
          <a:prstGeom prst="rect">
            <a:avLst/>
          </a:prstGeom>
          <a:noFill/>
        </p:spPr>
        <p:txBody>
          <a:bodyPr wrap="square" lIns="0" rtlCol="0">
            <a:spAutoFit/>
          </a:bodyPr>
          <a:lstStyle/>
          <a:p>
            <a:r>
              <a:rPr lang="en-US" sz="2000" b="1" noProof="1">
                <a:solidFill>
                  <a:schemeClr val="accent1"/>
                </a:solidFill>
              </a:rPr>
              <a:t>02</a:t>
            </a:r>
          </a:p>
        </p:txBody>
      </p:sp>
      <p:sp>
        <p:nvSpPr>
          <p:cNvPr id="6" name="TextBox 5">
            <a:extLst>
              <a:ext uri="{FF2B5EF4-FFF2-40B4-BE49-F238E27FC236}">
                <a16:creationId xmlns:a16="http://schemas.microsoft.com/office/drawing/2014/main" id="{B5DCB58D-6E9E-D96E-26F5-3C3AB5FD0404}"/>
              </a:ext>
            </a:extLst>
          </p:cNvPr>
          <p:cNvSpPr txBox="1"/>
          <p:nvPr/>
        </p:nvSpPr>
        <p:spPr>
          <a:xfrm>
            <a:off x="8191502" y="1485900"/>
            <a:ext cx="842353" cy="400110"/>
          </a:xfrm>
          <a:prstGeom prst="rect">
            <a:avLst/>
          </a:prstGeom>
          <a:noFill/>
        </p:spPr>
        <p:txBody>
          <a:bodyPr wrap="square" lIns="0" rtlCol="0">
            <a:spAutoFit/>
          </a:bodyPr>
          <a:lstStyle/>
          <a:p>
            <a:r>
              <a:rPr lang="en-US" sz="2000" b="1" noProof="1">
                <a:solidFill>
                  <a:schemeClr val="accent1"/>
                </a:solidFill>
              </a:rPr>
              <a:t>03</a:t>
            </a:r>
          </a:p>
        </p:txBody>
      </p:sp>
    </p:spTree>
    <p:extLst>
      <p:ext uri="{BB962C8B-B14F-4D97-AF65-F5344CB8AC3E}">
        <p14:creationId xmlns:p14="http://schemas.microsoft.com/office/powerpoint/2010/main" val="1847290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494D-0C18-3D7B-51B6-12EA7C4F85C7}"/>
            </a:ext>
          </a:extLst>
        </p:cNvPr>
        <p:cNvGrpSpPr/>
        <p:nvPr/>
      </p:nvGrpSpPr>
      <p:grpSpPr>
        <a:xfrm>
          <a:off x="0" y="0"/>
          <a:ext cx="0" cy="0"/>
          <a:chOff x="0" y="0"/>
          <a:chExt cx="0" cy="0"/>
        </a:xfrm>
      </p:grpSpPr>
      <p:sp>
        <p:nvSpPr>
          <p:cNvPr id="21" name="Content Placeholder 13">
            <a:extLst>
              <a:ext uri="{FF2B5EF4-FFF2-40B4-BE49-F238E27FC236}">
                <a16:creationId xmlns:a16="http://schemas.microsoft.com/office/drawing/2014/main" id="{54947911-BC52-0B6A-0393-9C277884CD25}"/>
              </a:ext>
            </a:extLst>
          </p:cNvPr>
          <p:cNvSpPr txBox="1">
            <a:spLocks/>
          </p:cNvSpPr>
          <p:nvPr>
            <p:custDataLst>
              <p:tags r:id="rId1"/>
            </p:custDataLst>
          </p:nvPr>
        </p:nvSpPr>
        <p:spPr>
          <a:xfrm>
            <a:off x="4229101" y="1485900"/>
            <a:ext cx="7543800" cy="155448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noProof="1"/>
              <a:t>TOEIC 점수 700점, TOEIC Speaking 130점, 워드 프로세서 3급 자격증 보유로 영어 및 문서 작성 능력 입증.</a:t>
            </a:r>
          </a:p>
        </p:txBody>
      </p:sp>
      <p:sp>
        <p:nvSpPr>
          <p:cNvPr id="22" name="Content Placeholder 14">
            <a:extLst>
              <a:ext uri="{FF2B5EF4-FFF2-40B4-BE49-F238E27FC236}">
                <a16:creationId xmlns:a16="http://schemas.microsoft.com/office/drawing/2014/main" id="{004AA01A-DAF4-39D5-6EF4-B0BF7036D614}"/>
              </a:ext>
            </a:extLst>
          </p:cNvPr>
          <p:cNvSpPr txBox="1">
            <a:spLocks/>
          </p:cNvSpPr>
          <p:nvPr>
            <p:custDataLst>
              <p:tags r:id="rId2"/>
            </p:custDataLst>
          </p:nvPr>
        </p:nvSpPr>
        <p:spPr>
          <a:xfrm>
            <a:off x="4229101" y="3166109"/>
            <a:ext cx="7543800" cy="155448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noProof="1"/>
              <a:t>기초 C 언어를 학습하였으며, HTML과 CSS를 활용한 웹 개발 경험이 있습니다.</a:t>
            </a:r>
          </a:p>
        </p:txBody>
      </p:sp>
      <p:sp>
        <p:nvSpPr>
          <p:cNvPr id="23" name="Content Placeholder 15">
            <a:extLst>
              <a:ext uri="{FF2B5EF4-FFF2-40B4-BE49-F238E27FC236}">
                <a16:creationId xmlns:a16="http://schemas.microsoft.com/office/drawing/2014/main" id="{7A38971E-56C1-2CFD-B22A-DE28CA2C8E78}"/>
              </a:ext>
            </a:extLst>
          </p:cNvPr>
          <p:cNvSpPr txBox="1">
            <a:spLocks/>
          </p:cNvSpPr>
          <p:nvPr>
            <p:custDataLst>
              <p:tags r:id="rId3"/>
            </p:custDataLst>
          </p:nvPr>
        </p:nvSpPr>
        <p:spPr>
          <a:xfrm>
            <a:off x="4229101" y="4846320"/>
            <a:ext cx="7543800" cy="155448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14000"/>
              </a:lnSpc>
              <a:spcBef>
                <a:spcPts val="1000"/>
              </a:spcBef>
              <a:buFont typeface="Arial" panose="020B0604020202020204" pitchFamily="34" charset="0"/>
              <a:buNone/>
            </a:pPr>
            <a:r>
              <a:rPr lang="en-US" noProof="1"/>
              <a:t>Microsoft Word와 Excel을 고급 수준으로 다룰 수 있으며, PowerPoint도 중급 수준으로 활용 가능합니다.</a:t>
            </a:r>
          </a:p>
        </p:txBody>
      </p:sp>
      <p:sp>
        <p:nvSpPr>
          <p:cNvPr id="24" name="Text Placeholder 16">
            <a:extLst>
              <a:ext uri="{FF2B5EF4-FFF2-40B4-BE49-F238E27FC236}">
                <a16:creationId xmlns:a16="http://schemas.microsoft.com/office/drawing/2014/main" id="{7452F1A4-95E3-EBD5-5EBE-29C2889E5F85}"/>
              </a:ext>
            </a:extLst>
          </p:cNvPr>
          <p:cNvSpPr txBox="1">
            <a:spLocks/>
          </p:cNvSpPr>
          <p:nvPr>
            <p:custDataLst>
              <p:tags r:id="rId4"/>
            </p:custDataLst>
          </p:nvPr>
        </p:nvSpPr>
        <p:spPr>
          <a:xfrm>
            <a:off x="949124" y="1485900"/>
            <a:ext cx="3051376" cy="155448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sz="1800" b="1" noProof="1">
                <a:latin typeface="+mj-lt"/>
              </a:rPr>
              <a:t>언어 및 자격증</a:t>
            </a:r>
          </a:p>
        </p:txBody>
      </p:sp>
      <p:sp>
        <p:nvSpPr>
          <p:cNvPr id="25" name="Text Placeholder 17">
            <a:extLst>
              <a:ext uri="{FF2B5EF4-FFF2-40B4-BE49-F238E27FC236}">
                <a16:creationId xmlns:a16="http://schemas.microsoft.com/office/drawing/2014/main" id="{DED50C0A-45FB-0380-8C32-2FA392714435}"/>
              </a:ext>
            </a:extLst>
          </p:cNvPr>
          <p:cNvSpPr txBox="1">
            <a:spLocks/>
          </p:cNvSpPr>
          <p:nvPr>
            <p:custDataLst>
              <p:tags r:id="rId5"/>
            </p:custDataLst>
          </p:nvPr>
        </p:nvSpPr>
        <p:spPr>
          <a:xfrm>
            <a:off x="949124" y="3166110"/>
            <a:ext cx="3051376" cy="155448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sz="1800" b="1" noProof="1">
                <a:latin typeface="+mj-lt"/>
              </a:rPr>
              <a:t>프로그래밍 기술</a:t>
            </a:r>
          </a:p>
        </p:txBody>
      </p:sp>
      <p:sp>
        <p:nvSpPr>
          <p:cNvPr id="26" name="Text Placeholder 18">
            <a:extLst>
              <a:ext uri="{FF2B5EF4-FFF2-40B4-BE49-F238E27FC236}">
                <a16:creationId xmlns:a16="http://schemas.microsoft.com/office/drawing/2014/main" id="{7D2B4FFA-A4F4-482B-A80A-E37F3ECAAA37}"/>
              </a:ext>
            </a:extLst>
          </p:cNvPr>
          <p:cNvSpPr txBox="1">
            <a:spLocks/>
          </p:cNvSpPr>
          <p:nvPr>
            <p:custDataLst>
              <p:tags r:id="rId6"/>
            </p:custDataLst>
          </p:nvPr>
        </p:nvSpPr>
        <p:spPr>
          <a:xfrm>
            <a:off x="949124" y="4846320"/>
            <a:ext cx="3051376" cy="155448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0"/>
              </a:spcBef>
              <a:buFont typeface="Arial" panose="020B0604020202020204" pitchFamily="34" charset="0"/>
              <a:buNone/>
            </a:pPr>
            <a:r>
              <a:rPr lang="en-US" sz="1800" b="1" noProof="1">
                <a:latin typeface="+mj-lt"/>
              </a:rPr>
              <a:t>소프트웨어 활용</a:t>
            </a:r>
          </a:p>
        </p:txBody>
      </p:sp>
      <p:sp>
        <p:nvSpPr>
          <p:cNvPr id="6" name="TextBox 5">
            <a:extLst>
              <a:ext uri="{FF2B5EF4-FFF2-40B4-BE49-F238E27FC236}">
                <a16:creationId xmlns:a16="http://schemas.microsoft.com/office/drawing/2014/main" id="{1176C1EB-0B14-6072-CAEE-B86FA4247095}"/>
              </a:ext>
            </a:extLst>
          </p:cNvPr>
          <p:cNvSpPr txBox="1"/>
          <p:nvPr>
            <p:custDataLst>
              <p:tags r:id="rId7"/>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스킬</a:t>
            </a:r>
          </a:p>
        </p:txBody>
      </p:sp>
      <p:sp>
        <p:nvSpPr>
          <p:cNvPr id="13" name="Title 12">
            <a:extLst>
              <a:ext uri="{FF2B5EF4-FFF2-40B4-BE49-F238E27FC236}">
                <a16:creationId xmlns:a16="http://schemas.microsoft.com/office/drawing/2014/main" id="{A135712D-2A1A-3FE0-436C-961E5C44A648}"/>
              </a:ext>
            </a:extLst>
          </p:cNvPr>
          <p:cNvSpPr>
            <a:spLocks noGrp="1"/>
          </p:cNvSpPr>
          <p:nvPr>
            <p:ph type="title"/>
            <p:custDataLst>
              <p:tags r:id="rId8"/>
            </p:custDataLst>
          </p:nvPr>
        </p:nvSpPr>
        <p:spPr>
          <a:xfrm>
            <a:off x="419100" y="629392"/>
            <a:ext cx="11353800" cy="627908"/>
          </a:xfrm>
        </p:spPr>
        <p:txBody>
          <a:bodyPr lIns="0">
            <a:normAutofit/>
          </a:bodyPr>
          <a:lstStyle/>
          <a:p>
            <a:r>
              <a:rPr lang="en-US" noProof="1"/>
              <a:t>자격증 및 기타 기술</a:t>
            </a:r>
          </a:p>
        </p:txBody>
      </p:sp>
      <p:sp>
        <p:nvSpPr>
          <p:cNvPr id="5" name="Rectangle 4">
            <a:extLst>
              <a:ext uri="{FF2B5EF4-FFF2-40B4-BE49-F238E27FC236}">
                <a16:creationId xmlns:a16="http://schemas.microsoft.com/office/drawing/2014/main" id="{D7451121-0004-C52C-3F09-B09B3690AD39}"/>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8" name="Group 7">
            <a:extLst>
              <a:ext uri="{FF2B5EF4-FFF2-40B4-BE49-F238E27FC236}">
                <a16:creationId xmlns:a16="http://schemas.microsoft.com/office/drawing/2014/main" id="{F947E286-AA1D-7CBA-B6A8-26434B05AE07}"/>
              </a:ext>
            </a:extLst>
          </p:cNvPr>
          <p:cNvGrpSpPr/>
          <p:nvPr>
            <p:custDataLst>
              <p:tags r:id="rId10"/>
            </p:custDataLst>
          </p:nvPr>
        </p:nvGrpSpPr>
        <p:grpSpPr>
          <a:xfrm>
            <a:off x="9440602" y="162617"/>
            <a:ext cx="2576145" cy="1301528"/>
            <a:chOff x="5326996" y="628184"/>
            <a:chExt cx="2576145" cy="1301528"/>
          </a:xfrm>
        </p:grpSpPr>
        <p:sp>
          <p:nvSpPr>
            <p:cNvPr id="9" name="Rounded Rectangle 8">
              <a:extLst>
                <a:ext uri="{FF2B5EF4-FFF2-40B4-BE49-F238E27FC236}">
                  <a16:creationId xmlns:a16="http://schemas.microsoft.com/office/drawing/2014/main" id="{D997E2E7-A880-75B9-822B-4D8033AE9B98}"/>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0" name="Graphic 9">
              <a:extLst>
                <a:ext uri="{FF2B5EF4-FFF2-40B4-BE49-F238E27FC236}">
                  <a16:creationId xmlns:a16="http://schemas.microsoft.com/office/drawing/2014/main" id="{3D40C797-1FC2-C41C-33D2-171F6F83C0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40548" y="734271"/>
              <a:ext cx="219238" cy="219238"/>
            </a:xfrm>
            <a:prstGeom prst="rect">
              <a:avLst/>
            </a:prstGeom>
          </p:spPr>
        </p:pic>
        <p:sp>
          <p:nvSpPr>
            <p:cNvPr id="11" name="Freeform 10">
              <a:extLst>
                <a:ext uri="{FF2B5EF4-FFF2-40B4-BE49-F238E27FC236}">
                  <a16:creationId xmlns:a16="http://schemas.microsoft.com/office/drawing/2014/main" id="{72C5B8B9-EC69-F765-05FB-1EAA2EDAB569}"/>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2" name="TextBox 11">
            <a:extLst>
              <a:ext uri="{FF2B5EF4-FFF2-40B4-BE49-F238E27FC236}">
                <a16:creationId xmlns:a16="http://schemas.microsoft.com/office/drawing/2014/main" id="{EE08A1F3-8735-A8FE-2733-7F0BFFD0A50D}"/>
              </a:ext>
            </a:extLst>
          </p:cNvPr>
          <p:cNvSpPr txBox="1"/>
          <p:nvPr>
            <p:custDataLst>
              <p:tags r:id="rId11"/>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본인의 자격증과 기술 수준에 맞게 점수나 숙련도를 구체적으로 조정하여 작성하면 효과적입니다.</a:t>
            </a:r>
          </a:p>
        </p:txBody>
      </p:sp>
      <p:pic>
        <p:nvPicPr>
          <p:cNvPr id="27" name="Graphic 26">
            <a:extLst>
              <a:ext uri="{FF2B5EF4-FFF2-40B4-BE49-F238E27FC236}">
                <a16:creationId xmlns:a16="http://schemas.microsoft.com/office/drawing/2014/main" id="{EAAD6097-1CA7-250D-EC8D-CAC54B7BC0A5}"/>
              </a:ext>
            </a:extLst>
          </p:cNvPr>
          <p:cNvPicPr>
            <a:picLocks noChangeAspect="1"/>
          </p:cNvPicPr>
          <p:nvPr>
            <p:custDataLst>
              <p:tags r:id="rId12"/>
            </p:custDataLst>
          </p:nvPr>
        </p:nvPicPr>
        <p:blipFill>
          <a:blip r:embed="rId18">
            <a:extLst>
              <a:ext uri="{96DAC541-7B7A-43D3-8B79-37D633B846F1}">
                <asvg:svgBlip xmlns:asvg="http://schemas.microsoft.com/office/drawing/2016/SVG/main" r:embed="rId19"/>
              </a:ext>
            </a:extLst>
          </a:blip>
          <a:stretch>
            <a:fillRect/>
          </a:stretch>
        </p:blipFill>
        <p:spPr>
          <a:xfrm>
            <a:off x="419100" y="1532200"/>
            <a:ext cx="274320" cy="274320"/>
          </a:xfrm>
          <a:prstGeom prst="rect">
            <a:avLst/>
          </a:prstGeom>
        </p:spPr>
      </p:pic>
      <p:pic>
        <p:nvPicPr>
          <p:cNvPr id="28" name="Graphic 27">
            <a:extLst>
              <a:ext uri="{FF2B5EF4-FFF2-40B4-BE49-F238E27FC236}">
                <a16:creationId xmlns:a16="http://schemas.microsoft.com/office/drawing/2014/main" id="{9BA514DE-CB29-9651-9974-763AB0555EAA}"/>
              </a:ext>
            </a:extLst>
          </p:cNvPr>
          <p:cNvPicPr>
            <a:picLocks noChangeAspect="1"/>
          </p:cNvPicPr>
          <p:nvPr>
            <p:custDataLst>
              <p:tags r:id="rId13"/>
            </p:custDataLst>
          </p:nvPr>
        </p:nvPicPr>
        <p:blipFill>
          <a:blip r:embed="rId20">
            <a:extLst>
              <a:ext uri="{96DAC541-7B7A-43D3-8B79-37D633B846F1}">
                <asvg:svgBlip xmlns:asvg="http://schemas.microsoft.com/office/drawing/2016/SVG/main" r:embed="rId21"/>
              </a:ext>
            </a:extLst>
          </a:blip>
          <a:stretch>
            <a:fillRect/>
          </a:stretch>
        </p:blipFill>
        <p:spPr>
          <a:xfrm>
            <a:off x="419100" y="3212410"/>
            <a:ext cx="274320" cy="274320"/>
          </a:xfrm>
          <a:prstGeom prst="rect">
            <a:avLst/>
          </a:prstGeom>
        </p:spPr>
      </p:pic>
      <p:pic>
        <p:nvPicPr>
          <p:cNvPr id="29" name="Graphic 28">
            <a:extLst>
              <a:ext uri="{FF2B5EF4-FFF2-40B4-BE49-F238E27FC236}">
                <a16:creationId xmlns:a16="http://schemas.microsoft.com/office/drawing/2014/main" id="{01A9E7F0-F86C-E3C0-5025-AC6997E23F5B}"/>
              </a:ext>
            </a:extLst>
          </p:cNvPr>
          <p:cNvPicPr>
            <a:picLocks noChangeAspect="1"/>
          </p:cNvPicPr>
          <p:nvPr>
            <p:custDataLst>
              <p:tags r:id="rId14"/>
            </p:custDataLst>
          </p:nvPr>
        </p:nvPicPr>
        <p:blipFill>
          <a:blip r:embed="rId22">
            <a:extLst>
              <a:ext uri="{96DAC541-7B7A-43D3-8B79-37D633B846F1}">
                <asvg:svgBlip xmlns:asvg="http://schemas.microsoft.com/office/drawing/2016/SVG/main" r:embed="rId23"/>
              </a:ext>
            </a:extLst>
          </a:blip>
          <a:stretch>
            <a:fillRect/>
          </a:stretch>
        </p:blipFill>
        <p:spPr>
          <a:xfrm>
            <a:off x="419100" y="4892620"/>
            <a:ext cx="274320" cy="274320"/>
          </a:xfrm>
          <a:prstGeom prst="rect">
            <a:avLst/>
          </a:prstGeom>
        </p:spPr>
      </p:pic>
    </p:spTree>
    <p:extLst>
      <p:ext uri="{BB962C8B-B14F-4D97-AF65-F5344CB8AC3E}">
        <p14:creationId xmlns:p14="http://schemas.microsoft.com/office/powerpoint/2010/main" val="4149749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59D63B4A-EA6F-9D4F-6A6A-36CF24B67A36}"/>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10357" r="10357"/>
          <a:stretch/>
        </p:blipFill>
        <p:spPr>
          <a:xfrm>
            <a:off x="8191500" y="228600"/>
            <a:ext cx="3771900" cy="6400800"/>
          </a:xfrm>
          <a:prstGeom prst="roundRect">
            <a:avLst>
              <a:gd name="adj" fmla="val 2476"/>
            </a:avLst>
          </a:prstGeom>
        </p:spPr>
      </p:pic>
      <p:sp>
        <p:nvSpPr>
          <p:cNvPr id="2" name="Title 1">
            <a:extLst>
              <a:ext uri="{FF2B5EF4-FFF2-40B4-BE49-F238E27FC236}">
                <a16:creationId xmlns:a16="http://schemas.microsoft.com/office/drawing/2014/main" id="{85AFF143-6BD8-2674-B40D-8411BB9BEC1D}"/>
              </a:ext>
            </a:extLst>
          </p:cNvPr>
          <p:cNvSpPr>
            <a:spLocks noGrp="1"/>
          </p:cNvSpPr>
          <p:nvPr>
            <p:ph type="title"/>
            <p:custDataLst>
              <p:tags r:id="rId3"/>
            </p:custDataLst>
          </p:nvPr>
        </p:nvSpPr>
        <p:spPr>
          <a:xfrm>
            <a:off x="419100" y="629392"/>
            <a:ext cx="7543800" cy="622300"/>
          </a:xfrm>
        </p:spPr>
        <p:txBody>
          <a:bodyPr lIns="0">
            <a:normAutofit/>
          </a:bodyPr>
          <a:lstStyle/>
          <a:p>
            <a:r>
              <a:rPr lang="en-US" noProof="1"/>
              <a:t>자기소개 및 특성</a:t>
            </a:r>
          </a:p>
        </p:txBody>
      </p:sp>
      <p:sp>
        <p:nvSpPr>
          <p:cNvPr id="3" name="Content Placeholder 2">
            <a:extLst>
              <a:ext uri="{FF2B5EF4-FFF2-40B4-BE49-F238E27FC236}">
                <a16:creationId xmlns:a16="http://schemas.microsoft.com/office/drawing/2014/main" id="{36155F97-AA4B-E922-5F96-CD65D5FAFAD4}"/>
              </a:ext>
            </a:extLst>
          </p:cNvPr>
          <p:cNvSpPr>
            <a:spLocks noGrp="1"/>
          </p:cNvSpPr>
          <p:nvPr>
            <p:ph idx="4294967295"/>
            <p:custDataLst>
              <p:tags r:id="rId4"/>
            </p:custDataLst>
          </p:nvPr>
        </p:nvSpPr>
        <p:spPr>
          <a:xfrm>
            <a:off x="419100" y="1485900"/>
            <a:ext cx="7543800" cy="4673600"/>
          </a:xfrm>
        </p:spPr>
        <p:txBody>
          <a:bodyPr vert="horz" lIns="0" tIns="45720" rIns="91440" bIns="45720" rtlCol="0" anchor="ctr">
            <a:normAutofit/>
          </a:bodyPr>
          <a:lstStyle/>
          <a:p>
            <a:pPr marL="407988" indent="-284163">
              <a:lnSpc>
                <a:spcPct val="114000"/>
              </a:lnSpc>
              <a:buClr>
                <a:schemeClr val="accent1"/>
              </a:buClr>
            </a:pPr>
            <a:r>
              <a:rPr lang="en-US" noProof="1"/>
              <a:t>다양한 외국어 학습과 커뮤니케이션 능력 강화에 지속적으로 노력함.
군 복무와 조직 위원회 활동을 통해 문제 해결 능력과 리더십을 키움.
일본 대학에서 한국 학생 모임 팀장으로 리더십 경험 보유.
다문화 교류 활동에 참여하며 글로벌 시야를 넓힘.
여러 나라를 여행하며 다양한 문화 경험과 자기계발에 힘씀.</a:t>
            </a:r>
          </a:p>
        </p:txBody>
      </p:sp>
      <p:sp>
        <p:nvSpPr>
          <p:cNvPr id="4" name="Rectangle 3">
            <a:extLst>
              <a:ext uri="{FF2B5EF4-FFF2-40B4-BE49-F238E27FC236}">
                <a16:creationId xmlns:a16="http://schemas.microsoft.com/office/drawing/2014/main" id="{B07A31EC-F793-06D6-CAF0-4FAE7A3DAC6D}"/>
              </a:ext>
            </a:extLst>
          </p:cNvPr>
          <p:cNvSpPr>
            <a:spLocks noChangeAspect="1"/>
          </p:cNvSpPr>
          <p:nvPr>
            <p:custDataLst>
              <p:tags r:id="rId5"/>
            </p:custDataLst>
          </p:nvPr>
        </p:nvSpPr>
        <p:spPr>
          <a:xfrm>
            <a:off x="419100" y="6400800"/>
            <a:ext cx="2341184"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TextBox 4">
            <a:extLst>
              <a:ext uri="{FF2B5EF4-FFF2-40B4-BE49-F238E27FC236}">
                <a16:creationId xmlns:a16="http://schemas.microsoft.com/office/drawing/2014/main" id="{1187E573-10C8-E2C1-C604-E682A9143EDD}"/>
              </a:ext>
            </a:extLst>
          </p:cNvPr>
          <p:cNvSpPr txBox="1"/>
          <p:nvPr>
            <p:custDataLst>
              <p:tags r:id="rId6"/>
            </p:custDataLst>
          </p:nvPr>
        </p:nvSpPr>
        <p:spPr>
          <a:xfrm>
            <a:off x="419100" y="265211"/>
            <a:ext cx="3581400" cy="304800"/>
          </a:xfrm>
          <a:prstGeom prst="rect">
            <a:avLst/>
          </a:prstGeom>
          <a:noFill/>
        </p:spPr>
        <p:txBody>
          <a:bodyPr wrap="square" lIns="0">
            <a:normAutofit/>
          </a:bodyPr>
          <a:lstStyle/>
          <a:p>
            <a:r>
              <a:rPr lang="en-US" sz="1400" noProof="1">
                <a:solidFill>
                  <a:schemeClr val="tx2"/>
                </a:solidFill>
              </a:rPr>
              <a:t>자기소개</a:t>
            </a:r>
          </a:p>
        </p:txBody>
      </p:sp>
    </p:spTree>
    <p:custDataLst>
      <p:tags r:id="rId1"/>
    </p:custDataLst>
    <p:extLst>
      <p:ext uri="{BB962C8B-B14F-4D97-AF65-F5344CB8AC3E}">
        <p14:creationId xmlns:p14="http://schemas.microsoft.com/office/powerpoint/2010/main" val="30692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6DC6E8B-3BFF-262A-9B2F-6ECD5A053EB3}"/>
              </a:ext>
            </a:extLst>
          </p:cNvPr>
          <p:cNvSpPr/>
          <p:nvPr/>
        </p:nvSpPr>
        <p:spPr>
          <a:xfrm>
            <a:off x="4229100" y="228600"/>
            <a:ext cx="7734300" cy="64008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p>
        </p:txBody>
      </p:sp>
      <p:sp>
        <p:nvSpPr>
          <p:cNvPr id="3" name="TextBox 2">
            <a:extLst>
              <a:ext uri="{FF2B5EF4-FFF2-40B4-BE49-F238E27FC236}">
                <a16:creationId xmlns:a16="http://schemas.microsoft.com/office/drawing/2014/main" id="{9CDA48C6-AA9A-1D09-0830-E327473D9E41}"/>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이직 조건</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pPr>
              <a:lnSpc>
                <a:spcPct val="90000"/>
              </a:lnSpc>
            </a:pPr>
            <a:r>
              <a:rPr lang="en-US" noProof="1"/>
              <a:t>이직 이유 및 희망 조건</a:t>
            </a:r>
          </a:p>
        </p:txBody>
      </p:sp>
      <p:sp>
        <p:nvSpPr>
          <p:cNvPr id="26" name="Content Placeholder 25">
            <a:extLst>
              <a:ext uri="{FF2B5EF4-FFF2-40B4-BE49-F238E27FC236}">
                <a16:creationId xmlns:a16="http://schemas.microsoft.com/office/drawing/2014/main" id="{E788DD44-AE73-33B6-4635-9B8D5137E607}"/>
              </a:ext>
            </a:extLst>
          </p:cNvPr>
          <p:cNvSpPr>
            <a:spLocks noGrp="1"/>
          </p:cNvSpPr>
          <p:nvPr>
            <p:ph idx="1"/>
            <p:custDataLst>
              <p:tags r:id="rId3"/>
            </p:custDataLst>
          </p:nvPr>
        </p:nvSpPr>
        <p:spPr>
          <a:xfrm>
            <a:off x="6667500" y="419100"/>
            <a:ext cx="5105400" cy="1866901"/>
          </a:xfrm>
        </p:spPr>
        <p:txBody>
          <a:bodyPr vert="horz" lIns="91440" tIns="45720" rIns="91440" bIns="45720" rtlCol="0">
            <a:normAutofit/>
          </a:bodyPr>
          <a:lstStyle/>
          <a:p>
            <a:pPr marL="11113" indent="0">
              <a:lnSpc>
                <a:spcPct val="114000"/>
              </a:lnSpc>
              <a:spcBef>
                <a:spcPts val="1000"/>
              </a:spcBef>
              <a:buNone/>
            </a:pPr>
            <a:r>
              <a:rPr lang="en-US" sz="1400" noProof="1"/>
              <a:t>면세점 근무는 전공인 국제 비즈니스와 맞지 않아 경력 개발에 한계가 있었습니다. 모토로라에서 약 2년 반 동안 다양한 문제 해결 경험을 쌓았으나, 페낭에서의 교통 및 비행편 제한으로 쿠알라룸푸르로 이동을 희망합니다.</a:t>
            </a:r>
          </a:p>
        </p:txBody>
      </p:sp>
      <p:sp>
        <p:nvSpPr>
          <p:cNvPr id="28" name="Content Placeholder 27">
            <a:extLst>
              <a:ext uri="{FF2B5EF4-FFF2-40B4-BE49-F238E27FC236}">
                <a16:creationId xmlns:a16="http://schemas.microsoft.com/office/drawing/2014/main" id="{F595EC02-957F-FE81-2C9F-5A8C787B445F}"/>
              </a:ext>
            </a:extLst>
          </p:cNvPr>
          <p:cNvSpPr>
            <a:spLocks noGrp="1"/>
          </p:cNvSpPr>
          <p:nvPr>
            <p:ph sz="half" idx="4294967295"/>
            <p:custDataLst>
              <p:tags r:id="rId4"/>
            </p:custDataLst>
          </p:nvPr>
        </p:nvSpPr>
        <p:spPr>
          <a:xfrm>
            <a:off x="6667500" y="2481262"/>
            <a:ext cx="5105400" cy="1866901"/>
          </a:xfrm>
        </p:spPr>
        <p:txBody>
          <a:bodyPr vert="horz" lIns="91440" tIns="45720" rIns="91440" bIns="45720" rtlCol="0">
            <a:normAutofit/>
          </a:bodyPr>
          <a:lstStyle/>
          <a:p>
            <a:pPr marL="11113" indent="0">
              <a:lnSpc>
                <a:spcPct val="114000"/>
              </a:lnSpc>
              <a:spcBef>
                <a:spcPts val="1000"/>
              </a:spcBef>
              <a:buNone/>
            </a:pPr>
            <a:r>
              <a:rPr lang="en-US" sz="1400" noProof="1"/>
              <a:t>현재 월급은 약 9,000 RM이며, 향후 9,000 RM에서 10,000 RM 이상의 급여를 기대하고 있습니다. 경력과 역량을 반영한 적절한 보상을 원합니다.</a:t>
            </a:r>
          </a:p>
        </p:txBody>
      </p:sp>
      <p:sp>
        <p:nvSpPr>
          <p:cNvPr id="30" name="Content Placeholder 29">
            <a:extLst>
              <a:ext uri="{FF2B5EF4-FFF2-40B4-BE49-F238E27FC236}">
                <a16:creationId xmlns:a16="http://schemas.microsoft.com/office/drawing/2014/main" id="{262DC19F-B03F-FD9C-64D4-837E89CE392B}"/>
              </a:ext>
            </a:extLst>
          </p:cNvPr>
          <p:cNvSpPr>
            <a:spLocks noGrp="1"/>
          </p:cNvSpPr>
          <p:nvPr>
            <p:ph sz="half" idx="4294967295"/>
            <p:custDataLst>
              <p:tags r:id="rId5"/>
            </p:custDataLst>
          </p:nvPr>
        </p:nvSpPr>
        <p:spPr>
          <a:xfrm>
            <a:off x="6667500" y="4543425"/>
            <a:ext cx="5105400" cy="1866901"/>
          </a:xfrm>
        </p:spPr>
        <p:txBody>
          <a:bodyPr vert="horz" lIns="91440" tIns="45720" rIns="91440" bIns="45720" rtlCol="0">
            <a:normAutofit/>
          </a:bodyPr>
          <a:lstStyle/>
          <a:p>
            <a:pPr marL="11113" indent="0">
              <a:lnSpc>
                <a:spcPct val="114000"/>
              </a:lnSpc>
              <a:spcBef>
                <a:spcPts val="1000"/>
              </a:spcBef>
              <a:buNone/>
            </a:pPr>
            <a:r>
              <a:rPr lang="en-US" sz="1400" noProof="1"/>
              <a:t>2025년 7월 이후부터 즉시 근무가 가능합니다. 새로운 도전을 위해 준비되어 있으며, 경력 전환 시점을 명확히 설정하였습니다.</a:t>
            </a:r>
          </a:p>
        </p:txBody>
      </p:sp>
      <p:sp>
        <p:nvSpPr>
          <p:cNvPr id="13" name="Text Placeholder 12">
            <a:extLst>
              <a:ext uri="{FF2B5EF4-FFF2-40B4-BE49-F238E27FC236}">
                <a16:creationId xmlns:a16="http://schemas.microsoft.com/office/drawing/2014/main" id="{6DCE048E-468B-46C2-9D3B-C1E8319AA2F4}"/>
              </a:ext>
            </a:extLst>
          </p:cNvPr>
          <p:cNvSpPr>
            <a:spLocks noGrp="1"/>
          </p:cNvSpPr>
          <p:nvPr>
            <p:ph type="body" idx="4294967295"/>
            <p:custDataLst>
              <p:tags r:id="rId6"/>
            </p:custDataLst>
          </p:nvPr>
        </p:nvSpPr>
        <p:spPr>
          <a:xfrm>
            <a:off x="4772722" y="419099"/>
            <a:ext cx="1773852" cy="1866901"/>
          </a:xfrm>
        </p:spPr>
        <p:txBody>
          <a:bodyPr vert="horz" lIns="91440" tIns="45720" rIns="91440" bIns="45720" rtlCol="0" anchor="t">
            <a:normAutofit/>
          </a:bodyPr>
          <a:lstStyle/>
          <a:p>
            <a:pPr marL="0" indent="0">
              <a:lnSpc>
                <a:spcPct val="100000"/>
              </a:lnSpc>
              <a:spcBef>
                <a:spcPts val="1000"/>
              </a:spcBef>
              <a:buNone/>
            </a:pPr>
            <a:r>
              <a:rPr lang="en-US" b="1" noProof="1">
                <a:latin typeface="+mj-lt"/>
              </a:rPr>
              <a:t>이직 이유</a:t>
            </a:r>
          </a:p>
        </p:txBody>
      </p:sp>
      <p:sp>
        <p:nvSpPr>
          <p:cNvPr id="14" name="Text Placeholder 13">
            <a:extLst>
              <a:ext uri="{FF2B5EF4-FFF2-40B4-BE49-F238E27FC236}">
                <a16:creationId xmlns:a16="http://schemas.microsoft.com/office/drawing/2014/main" id="{6D62A190-0D55-FEDE-2AE9-DCF41814D4DA}"/>
              </a:ext>
            </a:extLst>
          </p:cNvPr>
          <p:cNvSpPr>
            <a:spLocks noGrp="1"/>
          </p:cNvSpPr>
          <p:nvPr>
            <p:ph type="body" idx="4294967295"/>
            <p:custDataLst>
              <p:tags r:id="rId7"/>
            </p:custDataLst>
          </p:nvPr>
        </p:nvSpPr>
        <p:spPr>
          <a:xfrm>
            <a:off x="4772722" y="2481262"/>
            <a:ext cx="1773852" cy="1866901"/>
          </a:xfrm>
        </p:spPr>
        <p:txBody>
          <a:bodyPr vert="horz" lIns="91440" tIns="45720" rIns="91440" bIns="45720" rtlCol="0" anchor="t">
            <a:normAutofit/>
          </a:bodyPr>
          <a:lstStyle/>
          <a:p>
            <a:pPr marL="0" indent="0">
              <a:lnSpc>
                <a:spcPct val="100000"/>
              </a:lnSpc>
              <a:spcBef>
                <a:spcPts val="1000"/>
              </a:spcBef>
              <a:buNone/>
            </a:pPr>
            <a:r>
              <a:rPr lang="en-US" b="1" noProof="1">
                <a:latin typeface="+mj-lt"/>
              </a:rPr>
              <a:t>희망 연봉</a:t>
            </a:r>
          </a:p>
        </p:txBody>
      </p:sp>
      <p:sp>
        <p:nvSpPr>
          <p:cNvPr id="15" name="Text Placeholder 14">
            <a:extLst>
              <a:ext uri="{FF2B5EF4-FFF2-40B4-BE49-F238E27FC236}">
                <a16:creationId xmlns:a16="http://schemas.microsoft.com/office/drawing/2014/main" id="{04738F25-3596-3DFF-6CD8-E0CC3E33F87A}"/>
              </a:ext>
            </a:extLst>
          </p:cNvPr>
          <p:cNvSpPr>
            <a:spLocks noGrp="1"/>
          </p:cNvSpPr>
          <p:nvPr>
            <p:ph type="body" idx="4294967295"/>
            <p:custDataLst>
              <p:tags r:id="rId8"/>
            </p:custDataLst>
          </p:nvPr>
        </p:nvSpPr>
        <p:spPr>
          <a:xfrm>
            <a:off x="4772722" y="4543425"/>
            <a:ext cx="1773852" cy="1866901"/>
          </a:xfrm>
        </p:spPr>
        <p:txBody>
          <a:bodyPr vert="horz" lIns="91440" tIns="45720" rIns="91440" bIns="45720" rtlCol="0" anchor="t">
            <a:normAutofit/>
          </a:bodyPr>
          <a:lstStyle/>
          <a:p>
            <a:pPr marL="0" indent="0">
              <a:lnSpc>
                <a:spcPct val="100000"/>
              </a:lnSpc>
              <a:spcBef>
                <a:spcPts val="1000"/>
              </a:spcBef>
              <a:buNone/>
            </a:pPr>
            <a:r>
              <a:rPr lang="en-US" b="1" noProof="1">
                <a:latin typeface="+mj-lt"/>
              </a:rPr>
              <a:t>근무 가능 시기</a:t>
            </a:r>
          </a:p>
        </p:txBody>
      </p:sp>
      <p:sp>
        <p:nvSpPr>
          <p:cNvPr id="2" name="Rectangle 1">
            <a:extLst>
              <a:ext uri="{FF2B5EF4-FFF2-40B4-BE49-F238E27FC236}">
                <a16:creationId xmlns:a16="http://schemas.microsoft.com/office/drawing/2014/main" id="{7664DFC7-C861-C967-C0CE-7990949D9E4F}"/>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2" name="Group 11">
            <a:extLst>
              <a:ext uri="{FF2B5EF4-FFF2-40B4-BE49-F238E27FC236}">
                <a16:creationId xmlns:a16="http://schemas.microsoft.com/office/drawing/2014/main" id="{76848C57-C43F-8453-59A4-CAC7B39311A4}"/>
              </a:ext>
            </a:extLst>
          </p:cNvPr>
          <p:cNvGrpSpPr/>
          <p:nvPr>
            <p:custDataLst>
              <p:tags r:id="rId10"/>
            </p:custDataLst>
          </p:nvPr>
        </p:nvGrpSpPr>
        <p:grpSpPr>
          <a:xfrm>
            <a:off x="9440602" y="162617"/>
            <a:ext cx="2576145" cy="1301528"/>
            <a:chOff x="5326996" y="628184"/>
            <a:chExt cx="2576145" cy="1301528"/>
          </a:xfrm>
        </p:grpSpPr>
        <p:sp>
          <p:nvSpPr>
            <p:cNvPr id="16" name="Rounded Rectangle 15">
              <a:extLst>
                <a:ext uri="{FF2B5EF4-FFF2-40B4-BE49-F238E27FC236}">
                  <a16:creationId xmlns:a16="http://schemas.microsoft.com/office/drawing/2014/main" id="{8BF658A7-9C6B-44BC-2BE2-DF0FBDB15702}"/>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17" name="Graphic 16">
              <a:extLst>
                <a:ext uri="{FF2B5EF4-FFF2-40B4-BE49-F238E27FC236}">
                  <a16:creationId xmlns:a16="http://schemas.microsoft.com/office/drawing/2014/main" id="{ACD01DFB-A8E5-C617-4B06-20ADEC190E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0548" y="734271"/>
              <a:ext cx="219238" cy="219238"/>
            </a:xfrm>
            <a:prstGeom prst="rect">
              <a:avLst/>
            </a:prstGeom>
          </p:spPr>
        </p:pic>
        <p:sp>
          <p:nvSpPr>
            <p:cNvPr id="18" name="Freeform 17">
              <a:extLst>
                <a:ext uri="{FF2B5EF4-FFF2-40B4-BE49-F238E27FC236}">
                  <a16:creationId xmlns:a16="http://schemas.microsoft.com/office/drawing/2014/main" id="{BAEB4731-4590-ABAB-1DA4-B31B2C793A79}"/>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19" name="TextBox 18">
            <a:extLst>
              <a:ext uri="{FF2B5EF4-FFF2-40B4-BE49-F238E27FC236}">
                <a16:creationId xmlns:a16="http://schemas.microsoft.com/office/drawing/2014/main" id="{E79047F7-ED2B-96A3-5923-AA361F732DFC}"/>
              </a:ext>
            </a:extLst>
          </p:cNvPr>
          <p:cNvSpPr txBox="1"/>
          <p:nvPr>
            <p:custDataLst>
              <p:tags r:id="rId11"/>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현재 지원하는 회사의 급여 수준과 위치 조건에 맞추어 내용을 조정하면 효과적입니다.</a:t>
            </a:r>
          </a:p>
        </p:txBody>
      </p:sp>
      <p:sp>
        <p:nvSpPr>
          <p:cNvPr id="8" name="TextBox 7">
            <a:extLst>
              <a:ext uri="{FF2B5EF4-FFF2-40B4-BE49-F238E27FC236}">
                <a16:creationId xmlns:a16="http://schemas.microsoft.com/office/drawing/2014/main" id="{90A50666-EF2A-25FF-33FB-7652A907C850}"/>
              </a:ext>
            </a:extLst>
          </p:cNvPr>
          <p:cNvSpPr txBox="1"/>
          <p:nvPr/>
        </p:nvSpPr>
        <p:spPr>
          <a:xfrm>
            <a:off x="4217307" y="419099"/>
            <a:ext cx="548640" cy="369332"/>
          </a:xfrm>
          <a:prstGeom prst="rect">
            <a:avLst/>
          </a:prstGeom>
          <a:noFill/>
        </p:spPr>
        <p:txBody>
          <a:bodyPr wrap="square" rtlCol="0">
            <a:normAutofit/>
          </a:bodyPr>
          <a:lstStyle/>
          <a:p>
            <a:pPr algn="r"/>
            <a:r>
              <a:rPr lang="en-US" sz="1600" b="1" noProof="1">
                <a:solidFill>
                  <a:schemeClr val="accent1"/>
                </a:solidFill>
              </a:rPr>
              <a:t>01</a:t>
            </a:r>
          </a:p>
        </p:txBody>
      </p:sp>
      <p:sp>
        <p:nvSpPr>
          <p:cNvPr id="10" name="TextBox 9">
            <a:extLst>
              <a:ext uri="{FF2B5EF4-FFF2-40B4-BE49-F238E27FC236}">
                <a16:creationId xmlns:a16="http://schemas.microsoft.com/office/drawing/2014/main" id="{A9EFBC15-F158-6986-2CDF-05CDE56DD4FB}"/>
              </a:ext>
            </a:extLst>
          </p:cNvPr>
          <p:cNvSpPr txBox="1"/>
          <p:nvPr/>
        </p:nvSpPr>
        <p:spPr>
          <a:xfrm>
            <a:off x="4217307" y="2481262"/>
            <a:ext cx="548640" cy="338554"/>
          </a:xfrm>
          <a:prstGeom prst="rect">
            <a:avLst/>
          </a:prstGeom>
          <a:noFill/>
        </p:spPr>
        <p:txBody>
          <a:bodyPr wrap="square" rtlCol="0">
            <a:spAutoFit/>
          </a:bodyPr>
          <a:lstStyle/>
          <a:p>
            <a:pPr algn="r"/>
            <a:r>
              <a:rPr lang="en-US" sz="1600" b="1" noProof="1">
                <a:solidFill>
                  <a:schemeClr val="accent1"/>
                </a:solidFill>
              </a:rPr>
              <a:t>02</a:t>
            </a:r>
          </a:p>
        </p:txBody>
      </p:sp>
      <p:sp>
        <p:nvSpPr>
          <p:cNvPr id="11" name="TextBox 10">
            <a:extLst>
              <a:ext uri="{FF2B5EF4-FFF2-40B4-BE49-F238E27FC236}">
                <a16:creationId xmlns:a16="http://schemas.microsoft.com/office/drawing/2014/main" id="{28BE883E-9DCA-2FEA-ED38-A301BADB1863}"/>
              </a:ext>
            </a:extLst>
          </p:cNvPr>
          <p:cNvSpPr txBox="1"/>
          <p:nvPr/>
        </p:nvSpPr>
        <p:spPr>
          <a:xfrm>
            <a:off x="4217307" y="4543425"/>
            <a:ext cx="548640" cy="338554"/>
          </a:xfrm>
          <a:prstGeom prst="rect">
            <a:avLst/>
          </a:prstGeom>
          <a:noFill/>
        </p:spPr>
        <p:txBody>
          <a:bodyPr wrap="square" rtlCol="0">
            <a:spAutoFit/>
          </a:bodyPr>
          <a:lstStyle/>
          <a:p>
            <a:pPr algn="r"/>
            <a:r>
              <a:rPr lang="en-US" sz="1600" b="1" noProof="1">
                <a:solidFill>
                  <a:schemeClr val="accent1"/>
                </a:solidFill>
              </a:rPr>
              <a:t>03</a:t>
            </a:r>
          </a:p>
        </p:txBody>
      </p:sp>
    </p:spTree>
    <p:extLst>
      <p:ext uri="{BB962C8B-B14F-4D97-AF65-F5344CB8AC3E}">
        <p14:creationId xmlns:p14="http://schemas.microsoft.com/office/powerpoint/2010/main" val="111307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CA17BB-E5C7-774C-1C76-67DC47FCC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4C593-F06E-B157-DFF2-633CAAFD6F4E}"/>
              </a:ext>
            </a:extLst>
          </p:cNvPr>
          <p:cNvSpPr>
            <a:spLocks noGrp="1"/>
          </p:cNvSpPr>
          <p:nvPr>
            <p:ph type="ctrTitle" idx="4294967295"/>
            <p:custDataLst>
              <p:tags r:id="rId2"/>
            </p:custDataLst>
          </p:nvPr>
        </p:nvSpPr>
        <p:spPr>
          <a:xfrm>
            <a:off x="419100" y="419100"/>
            <a:ext cx="3657600" cy="838200"/>
          </a:xfrm>
        </p:spPr>
        <p:txBody>
          <a:bodyPr vert="horz" lIns="0" tIns="45720" rIns="91440" bIns="45720" rtlCol="0" anchor="t">
            <a:normAutofit/>
          </a:bodyPr>
          <a:lstStyle/>
          <a:p>
            <a:pPr>
              <a:lnSpc>
                <a:spcPct val="80000"/>
              </a:lnSpc>
            </a:pPr>
            <a:r>
              <a:rPr lang="en-US" dirty="0">
                <a:solidFill>
                  <a:schemeClr val="tx2"/>
                </a:solidFill>
              </a:rPr>
              <a:t>감사합니다</a:t>
            </a:r>
          </a:p>
        </p:txBody>
      </p:sp>
      <p:sp>
        <p:nvSpPr>
          <p:cNvPr id="9" name="Rectangle 8">
            <a:extLst>
              <a:ext uri="{FF2B5EF4-FFF2-40B4-BE49-F238E27FC236}">
                <a16:creationId xmlns:a16="http://schemas.microsoft.com/office/drawing/2014/main" id="{78A444DB-19D6-172A-F8E3-48D0363E87D2}"/>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Tree>
    <p:custDataLst>
      <p:tags r:id="rId1"/>
    </p:custDataLst>
    <p:extLst>
      <p:ext uri="{BB962C8B-B14F-4D97-AF65-F5344CB8AC3E}">
        <p14:creationId xmlns:p14="http://schemas.microsoft.com/office/powerpoint/2010/main" val="3211061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37270C-6288-0B82-91C5-717752D1E34E}"/>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F54D7BCF-8FB9-2CFD-0D3B-DC58F6D0D70E}"/>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316303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D0D03F5-F669-D9B8-3E49-356D593494EE}"/>
              </a:ext>
            </a:extLst>
          </p:cNvPr>
          <p:cNvSpPr/>
          <p:nvPr/>
        </p:nvSpPr>
        <p:spPr>
          <a:xfrm>
            <a:off x="4229100" y="228600"/>
            <a:ext cx="7734300" cy="64008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1"/>
            </p:custDataLst>
          </p:nvPr>
        </p:nvSpPr>
        <p:spPr>
          <a:xfrm>
            <a:off x="419100" y="419100"/>
            <a:ext cx="3657600" cy="838200"/>
          </a:xfrm>
        </p:spPr>
        <p:txBody>
          <a:bodyPr lIns="0">
            <a:normAutofit/>
          </a:bodyPr>
          <a:lstStyle/>
          <a:p>
            <a:r>
              <a:rPr lang="en-US" dirty="0"/>
              <a:t>Agenda</a:t>
            </a:r>
          </a:p>
        </p:txBody>
      </p:sp>
      <p:sp>
        <p:nvSpPr>
          <p:cNvPr id="5" name="Content Placeholder 4">
            <a:extLst>
              <a:ext uri="{FF2B5EF4-FFF2-40B4-BE49-F238E27FC236}">
                <a16:creationId xmlns:a16="http://schemas.microsoft.com/office/drawing/2014/main" id="{49567922-F16D-ADA1-AF4D-B5436EAC2F7F}"/>
              </a:ext>
            </a:extLst>
          </p:cNvPr>
          <p:cNvSpPr>
            <a:spLocks noGrp="1"/>
          </p:cNvSpPr>
          <p:nvPr>
            <p:ph idx="4294967295"/>
            <p:custDataLst>
              <p:tags r:id="rId2"/>
            </p:custDataLst>
          </p:nvPr>
        </p:nvSpPr>
        <p:spPr>
          <a:xfrm>
            <a:off x="4359964" y="419100"/>
            <a:ext cx="7412935" cy="5981700"/>
          </a:xfrm>
        </p:spPr>
        <p:txBody>
          <a:bodyPr numCol="2">
            <a:normAutofit/>
          </a:bodyPr>
          <a:lstStyle/>
          <a:p>
            <a:pPr marL="404813" indent="-395288">
              <a:lnSpc>
                <a:spcPct val="100000"/>
              </a:lnSpc>
              <a:buClr>
                <a:schemeClr val="accent1"/>
              </a:buClr>
              <a:buFont typeface="+mj-lt"/>
              <a:buAutoNum type="arabicPeriod"/>
            </a:pPr>
            <a:r>
              <a:rPr lang="en-US" sz="1800" dirty="0"/>
              <a:t>개인 정보 소개
학력 사항
Alexander&amp;sun 경력
Motorola Solutions 경력
Concentrix Malaysia Facebook 경력
Concentrix Malaysia Microsoft 경력
Concentrix Malaysia Roblox 경력
Daythree / Klook 여행사 경력
NVIDIA AI 교육 과정
언어 능력
자격증 및 기술
자기소개 및 특성
이직 이유 및 희망 조건
마무리</a:t>
            </a:r>
          </a:p>
        </p:txBody>
      </p:sp>
      <p:sp>
        <p:nvSpPr>
          <p:cNvPr id="3" name="Rectangle 2">
            <a:extLst>
              <a:ext uri="{FF2B5EF4-FFF2-40B4-BE49-F238E27FC236}">
                <a16:creationId xmlns:a16="http://schemas.microsoft.com/office/drawing/2014/main" id="{39530926-5351-1AF7-15F4-9B8C34076032}"/>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87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6DE96-031B-3E7D-5CB4-F26B3A53BC81}"/>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개인 정보</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개인 정보</a:t>
            </a:r>
          </a:p>
        </p:txBody>
      </p:sp>
      <p:sp>
        <p:nvSpPr>
          <p:cNvPr id="4" name="Rectangle 3">
            <a:extLst>
              <a:ext uri="{FF2B5EF4-FFF2-40B4-BE49-F238E27FC236}">
                <a16:creationId xmlns:a16="http://schemas.microsoft.com/office/drawing/2014/main" id="{3EF88B75-B2EC-1674-17BF-8FFC8A699432}"/>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ea typeface="+mn-ea"/>
              <a:cs typeface="+mn-cs"/>
            </a:endParaRPr>
          </a:p>
        </p:txBody>
      </p:sp>
      <p:sp>
        <p:nvSpPr>
          <p:cNvPr id="22" name="Text Placeholder 12">
            <a:extLst>
              <a:ext uri="{FF2B5EF4-FFF2-40B4-BE49-F238E27FC236}">
                <a16:creationId xmlns:a16="http://schemas.microsoft.com/office/drawing/2014/main" id="{CCE3DE22-F84E-015B-4813-EC98AD3B5ACC}"/>
              </a:ext>
            </a:extLst>
          </p:cNvPr>
          <p:cNvSpPr txBox="1">
            <a:spLocks/>
          </p:cNvSpPr>
          <p:nvPr>
            <p:custDataLst>
              <p:tags r:id="rId4"/>
            </p:custDataLst>
          </p:nvPr>
        </p:nvSpPr>
        <p:spPr>
          <a:xfrm>
            <a:off x="419100" y="1855232"/>
            <a:ext cx="5600699" cy="4572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1" i="0" u="none" strike="noStrike" kern="1200" cap="none" spc="0" normalizeH="0" baseline="0" noProof="1">
                <a:ln>
                  <a:noFill/>
                </a:ln>
                <a:effectLst/>
                <a:uLnTx/>
                <a:uFillTx/>
                <a:latin typeface="+mj-lt"/>
                <a:ea typeface="+mn-ea"/>
                <a:cs typeface="Arial" panose="020B0604020202020204" pitchFamily="34" charset="0"/>
              </a:rPr>
              <a:t>기본 정보</a:t>
            </a:r>
          </a:p>
        </p:txBody>
      </p:sp>
      <p:sp>
        <p:nvSpPr>
          <p:cNvPr id="23" name="Content Placeholder 9">
            <a:extLst>
              <a:ext uri="{FF2B5EF4-FFF2-40B4-BE49-F238E27FC236}">
                <a16:creationId xmlns:a16="http://schemas.microsoft.com/office/drawing/2014/main" id="{49B0D779-F7DC-F7E5-E884-57B509E32538}"/>
              </a:ext>
            </a:extLst>
          </p:cNvPr>
          <p:cNvSpPr txBox="1">
            <a:spLocks/>
          </p:cNvSpPr>
          <p:nvPr>
            <p:custDataLst>
              <p:tags r:id="rId5"/>
            </p:custDataLst>
          </p:nvPr>
        </p:nvSpPr>
        <p:spPr>
          <a:xfrm>
            <a:off x="419101" y="231243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600" b="0" i="0" u="none" strike="noStrike" kern="1200" cap="none" spc="0" normalizeH="0" baseline="0" noProof="1">
                <a:ln>
                  <a:noFill/>
                </a:ln>
                <a:effectLst/>
                <a:uLnTx/>
                <a:uFillTx/>
                <a:ea typeface="+mn-ea"/>
                <a:cs typeface="Arial" panose="020B0604020202020204" pitchFamily="34" charset="0"/>
              </a:rPr>
              <a:t>이름: 박연우, 국적: 대한민국, 생년월일: 1990년 6월 20일, 성별: 남성, 결혼 여부: 미혼</a:t>
            </a:r>
          </a:p>
        </p:txBody>
      </p:sp>
      <p:sp>
        <p:nvSpPr>
          <p:cNvPr id="24" name="Text Placeholder 13">
            <a:extLst>
              <a:ext uri="{FF2B5EF4-FFF2-40B4-BE49-F238E27FC236}">
                <a16:creationId xmlns:a16="http://schemas.microsoft.com/office/drawing/2014/main" id="{586561E1-C9E2-2522-0B75-23B9BAEBDBE0}"/>
              </a:ext>
            </a:extLst>
          </p:cNvPr>
          <p:cNvSpPr txBox="1">
            <a:spLocks/>
          </p:cNvSpPr>
          <p:nvPr>
            <p:custDataLst>
              <p:tags r:id="rId6"/>
            </p:custDataLst>
          </p:nvPr>
        </p:nvSpPr>
        <p:spPr>
          <a:xfrm>
            <a:off x="6161397" y="1855232"/>
            <a:ext cx="5600699" cy="4572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1" i="0" u="none" strike="noStrike" kern="1200" cap="none" spc="0" normalizeH="0" baseline="0" noProof="1">
                <a:ln>
                  <a:noFill/>
                </a:ln>
                <a:effectLst/>
                <a:uLnTx/>
                <a:uFillTx/>
                <a:latin typeface="+mj-lt"/>
                <a:ea typeface="+mn-ea"/>
                <a:cs typeface="Arial" panose="020B0604020202020204" pitchFamily="34" charset="0"/>
              </a:rPr>
              <a:t>영구 주소</a:t>
            </a:r>
          </a:p>
        </p:txBody>
      </p:sp>
      <p:sp>
        <p:nvSpPr>
          <p:cNvPr id="25" name="Content Placeholder 10">
            <a:extLst>
              <a:ext uri="{FF2B5EF4-FFF2-40B4-BE49-F238E27FC236}">
                <a16:creationId xmlns:a16="http://schemas.microsoft.com/office/drawing/2014/main" id="{1EF532BB-8AD1-875A-7473-381723DA40FE}"/>
              </a:ext>
            </a:extLst>
          </p:cNvPr>
          <p:cNvSpPr txBox="1">
            <a:spLocks/>
          </p:cNvSpPr>
          <p:nvPr>
            <p:custDataLst>
              <p:tags r:id="rId7"/>
            </p:custDataLst>
          </p:nvPr>
        </p:nvSpPr>
        <p:spPr>
          <a:xfrm>
            <a:off x="6161399" y="231243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600" b="0" i="0" u="none" strike="noStrike" kern="1200" cap="none" spc="0" normalizeH="0" baseline="0" noProof="1">
                <a:ln>
                  <a:noFill/>
                </a:ln>
                <a:effectLst/>
                <a:uLnTx/>
                <a:uFillTx/>
                <a:ea typeface="+mn-ea"/>
                <a:cs typeface="Arial" panose="020B0604020202020204" pitchFamily="34" charset="0"/>
              </a:rPr>
              <a:t>대한민국 경기도 용인시</a:t>
            </a:r>
          </a:p>
        </p:txBody>
      </p:sp>
      <p:sp>
        <p:nvSpPr>
          <p:cNvPr id="26" name="Text Placeholder 14">
            <a:extLst>
              <a:ext uri="{FF2B5EF4-FFF2-40B4-BE49-F238E27FC236}">
                <a16:creationId xmlns:a16="http://schemas.microsoft.com/office/drawing/2014/main" id="{BA0DB77C-4AE9-DB33-E342-35BE4B1E01A6}"/>
              </a:ext>
            </a:extLst>
          </p:cNvPr>
          <p:cNvSpPr txBox="1">
            <a:spLocks/>
          </p:cNvSpPr>
          <p:nvPr>
            <p:custDataLst>
              <p:tags r:id="rId8"/>
            </p:custDataLst>
          </p:nvPr>
        </p:nvSpPr>
        <p:spPr>
          <a:xfrm>
            <a:off x="419100" y="4335572"/>
            <a:ext cx="5600699" cy="4572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1" i="0" u="none" strike="noStrike" kern="1200" cap="none" spc="0" normalizeH="0" baseline="0" noProof="1">
                <a:ln>
                  <a:noFill/>
                </a:ln>
                <a:effectLst/>
                <a:uLnTx/>
                <a:uFillTx/>
                <a:latin typeface="+mj-lt"/>
                <a:ea typeface="+mn-ea"/>
                <a:cs typeface="Arial" panose="020B0604020202020204" pitchFamily="34" charset="0"/>
              </a:rPr>
              <a:t>현재 주소 및 연락처</a:t>
            </a:r>
          </a:p>
        </p:txBody>
      </p:sp>
      <p:sp>
        <p:nvSpPr>
          <p:cNvPr id="27" name="Content Placeholder 11">
            <a:extLst>
              <a:ext uri="{FF2B5EF4-FFF2-40B4-BE49-F238E27FC236}">
                <a16:creationId xmlns:a16="http://schemas.microsoft.com/office/drawing/2014/main" id="{7FC82DD7-E09E-7608-E051-31A56022E359}"/>
              </a:ext>
            </a:extLst>
          </p:cNvPr>
          <p:cNvSpPr txBox="1">
            <a:spLocks/>
          </p:cNvSpPr>
          <p:nvPr>
            <p:custDataLst>
              <p:tags r:id="rId9"/>
            </p:custDataLst>
          </p:nvPr>
        </p:nvSpPr>
        <p:spPr>
          <a:xfrm>
            <a:off x="419101" y="479277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600" b="0" i="0" u="none" strike="noStrike" kern="1200" cap="none" spc="0" normalizeH="0" baseline="0" noProof="1">
                <a:ln>
                  <a:noFill/>
                </a:ln>
                <a:effectLst/>
                <a:uLnTx/>
                <a:uFillTx/>
                <a:ea typeface="+mn-ea"/>
                <a:cs typeface="Arial" panose="020B0604020202020204" pitchFamily="34" charset="0"/>
              </a:rPr>
              <a:t>말레이시아 페낭주 바얀르파스 바얀인다 11900, 연락처: +6010-968-1392, 이메일: yunwoopk@hanmail.net / yeonwoopark40@gmail.com</a:t>
            </a:r>
          </a:p>
        </p:txBody>
      </p:sp>
      <p:sp>
        <p:nvSpPr>
          <p:cNvPr id="28" name="Text Placeholder 2">
            <a:extLst>
              <a:ext uri="{FF2B5EF4-FFF2-40B4-BE49-F238E27FC236}">
                <a16:creationId xmlns:a16="http://schemas.microsoft.com/office/drawing/2014/main" id="{05FA4BB6-F76F-73A7-C855-42C2D6FECDFE}"/>
              </a:ext>
            </a:extLst>
          </p:cNvPr>
          <p:cNvSpPr txBox="1">
            <a:spLocks/>
          </p:cNvSpPr>
          <p:nvPr>
            <p:custDataLst>
              <p:tags r:id="rId10"/>
            </p:custDataLst>
          </p:nvPr>
        </p:nvSpPr>
        <p:spPr>
          <a:xfrm>
            <a:off x="6172202" y="4335572"/>
            <a:ext cx="5600699" cy="4572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b="1" i="0" u="none" strike="noStrike" kern="1200" cap="none" spc="0" normalizeH="0" baseline="0" noProof="1">
                <a:ln>
                  <a:noFill/>
                </a:ln>
                <a:effectLst/>
                <a:uLnTx/>
                <a:uFillTx/>
                <a:latin typeface="+mj-lt"/>
                <a:ea typeface="+mn-ea"/>
                <a:cs typeface="Arial" panose="020B0604020202020204" pitchFamily="34" charset="0"/>
              </a:rPr>
              <a:t>포트폴리오 및 온라인 링크</a:t>
            </a:r>
          </a:p>
        </p:txBody>
      </p:sp>
      <p:sp>
        <p:nvSpPr>
          <p:cNvPr id="29" name="Content Placeholder 1">
            <a:extLst>
              <a:ext uri="{FF2B5EF4-FFF2-40B4-BE49-F238E27FC236}">
                <a16:creationId xmlns:a16="http://schemas.microsoft.com/office/drawing/2014/main" id="{7B7A11AE-25EC-3893-F14A-D1D5019F8E6B}"/>
              </a:ext>
            </a:extLst>
          </p:cNvPr>
          <p:cNvSpPr txBox="1">
            <a:spLocks/>
          </p:cNvSpPr>
          <p:nvPr>
            <p:custDataLst>
              <p:tags r:id="rId11"/>
            </p:custDataLst>
          </p:nvPr>
        </p:nvSpPr>
        <p:spPr>
          <a:xfrm>
            <a:off x="6172202" y="4792772"/>
            <a:ext cx="5600699" cy="1475014"/>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600" b="0" i="0" u="none" strike="noStrike" kern="1200" cap="none" spc="0" normalizeH="0" baseline="0" noProof="1">
                <a:ln>
                  <a:noFill/>
                </a:ln>
                <a:effectLst/>
                <a:uLnTx/>
                <a:uFillTx/>
                <a:ea typeface="+mn-ea"/>
                <a:cs typeface="Arial" panose="020B0604020202020204" pitchFamily="34" charset="0"/>
              </a:rPr>
              <a:t>GitHub 포트폴리오: https://github.com/Salmonyeonwoo/Portfolio-for-application-of-AI-Job-offers/tree/main, 웹사이트: https://salmonyeonwoo.github.io/Portfolio-for-application-of-AI-Job-offers/</a:t>
            </a:r>
          </a:p>
        </p:txBody>
      </p:sp>
      <p:sp>
        <p:nvSpPr>
          <p:cNvPr id="30" name="TextBox 29">
            <a:extLst>
              <a:ext uri="{FF2B5EF4-FFF2-40B4-BE49-F238E27FC236}">
                <a16:creationId xmlns:a16="http://schemas.microsoft.com/office/drawing/2014/main" id="{9B0D30FD-0E82-50B9-2B47-9686A6AF2834}"/>
              </a:ext>
            </a:extLst>
          </p:cNvPr>
          <p:cNvSpPr txBox="1"/>
          <p:nvPr/>
        </p:nvSpPr>
        <p:spPr>
          <a:xfrm>
            <a:off x="419100" y="1485900"/>
            <a:ext cx="548640" cy="369332"/>
          </a:xfrm>
          <a:prstGeom prst="rect">
            <a:avLst/>
          </a:prstGeom>
          <a:noFill/>
        </p:spPr>
        <p:txBody>
          <a:bodyPr wrap="square" lIns="0" rIns="0" rtlCol="0">
            <a:normAutofit/>
          </a:bodyPr>
          <a:lstStyle/>
          <a:p>
            <a:r>
              <a:rPr lang="en-US" sz="1700" b="1" noProof="1">
                <a:solidFill>
                  <a:schemeClr val="accent1"/>
                </a:solidFill>
              </a:rPr>
              <a:t>01</a:t>
            </a:r>
          </a:p>
        </p:txBody>
      </p:sp>
      <p:sp>
        <p:nvSpPr>
          <p:cNvPr id="31" name="TextBox 30">
            <a:extLst>
              <a:ext uri="{FF2B5EF4-FFF2-40B4-BE49-F238E27FC236}">
                <a16:creationId xmlns:a16="http://schemas.microsoft.com/office/drawing/2014/main" id="{D6B23329-6F0C-B7F1-B8D8-F39FE4583A93}"/>
              </a:ext>
            </a:extLst>
          </p:cNvPr>
          <p:cNvSpPr txBox="1"/>
          <p:nvPr/>
        </p:nvSpPr>
        <p:spPr>
          <a:xfrm>
            <a:off x="419100" y="3966240"/>
            <a:ext cx="548640" cy="369332"/>
          </a:xfrm>
          <a:prstGeom prst="rect">
            <a:avLst/>
          </a:prstGeom>
          <a:noFill/>
        </p:spPr>
        <p:txBody>
          <a:bodyPr wrap="square" lIns="0" rIns="0" rtlCol="0">
            <a:normAutofit/>
          </a:bodyPr>
          <a:lstStyle/>
          <a:p>
            <a:r>
              <a:rPr lang="en-US" sz="1700" b="1" noProof="1">
                <a:solidFill>
                  <a:schemeClr val="accent1"/>
                </a:solidFill>
              </a:rPr>
              <a:t>03</a:t>
            </a:r>
          </a:p>
        </p:txBody>
      </p:sp>
      <p:sp>
        <p:nvSpPr>
          <p:cNvPr id="32" name="TextBox 31">
            <a:extLst>
              <a:ext uri="{FF2B5EF4-FFF2-40B4-BE49-F238E27FC236}">
                <a16:creationId xmlns:a16="http://schemas.microsoft.com/office/drawing/2014/main" id="{D0090ECC-CDA4-AC3D-4E60-DCA987A63F5F}"/>
              </a:ext>
            </a:extLst>
          </p:cNvPr>
          <p:cNvSpPr txBox="1"/>
          <p:nvPr/>
        </p:nvSpPr>
        <p:spPr>
          <a:xfrm>
            <a:off x="6172200" y="1485900"/>
            <a:ext cx="548640" cy="369332"/>
          </a:xfrm>
          <a:prstGeom prst="rect">
            <a:avLst/>
          </a:prstGeom>
          <a:noFill/>
        </p:spPr>
        <p:txBody>
          <a:bodyPr wrap="square" lIns="0" rIns="0" rtlCol="0">
            <a:normAutofit/>
          </a:bodyPr>
          <a:lstStyle/>
          <a:p>
            <a:r>
              <a:rPr lang="en-US" sz="1700" b="1" noProof="1">
                <a:solidFill>
                  <a:schemeClr val="accent1"/>
                </a:solidFill>
              </a:rPr>
              <a:t>02</a:t>
            </a:r>
          </a:p>
        </p:txBody>
      </p:sp>
      <p:sp>
        <p:nvSpPr>
          <p:cNvPr id="33" name="TextBox 32">
            <a:extLst>
              <a:ext uri="{FF2B5EF4-FFF2-40B4-BE49-F238E27FC236}">
                <a16:creationId xmlns:a16="http://schemas.microsoft.com/office/drawing/2014/main" id="{EC5C8101-F4A5-7716-2E31-EFA3D84C0B87}"/>
              </a:ext>
            </a:extLst>
          </p:cNvPr>
          <p:cNvSpPr txBox="1"/>
          <p:nvPr/>
        </p:nvSpPr>
        <p:spPr>
          <a:xfrm>
            <a:off x="6172200" y="3966240"/>
            <a:ext cx="548640" cy="369332"/>
          </a:xfrm>
          <a:prstGeom prst="rect">
            <a:avLst/>
          </a:prstGeom>
          <a:noFill/>
        </p:spPr>
        <p:txBody>
          <a:bodyPr wrap="square" lIns="0" rIns="0" rtlCol="0">
            <a:normAutofit/>
          </a:bodyPr>
          <a:lstStyle/>
          <a:p>
            <a:r>
              <a:rPr lang="en-US" sz="1700" b="1" noProof="1">
                <a:solidFill>
                  <a:schemeClr val="accent1"/>
                </a:solidFill>
              </a:rPr>
              <a:t>04</a:t>
            </a:r>
          </a:p>
        </p:txBody>
      </p:sp>
    </p:spTree>
    <p:extLst>
      <p:ext uri="{BB962C8B-B14F-4D97-AF65-F5344CB8AC3E}">
        <p14:creationId xmlns:p14="http://schemas.microsoft.com/office/powerpoint/2010/main" val="102554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843227D-A99A-1B24-55F1-6BA30229D7CE}"/>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학력</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학력 사항</a:t>
            </a:r>
          </a:p>
        </p:txBody>
      </p:sp>
      <p:sp>
        <p:nvSpPr>
          <p:cNvPr id="16" name="Rectangle 15">
            <a:extLst>
              <a:ext uri="{FF2B5EF4-FFF2-40B4-BE49-F238E27FC236}">
                <a16:creationId xmlns:a16="http://schemas.microsoft.com/office/drawing/2014/main" id="{7A488D9B-0500-1091-C315-820D176A15B7}"/>
              </a:ext>
            </a:extLst>
          </p:cNvPr>
          <p:cNvSpPr/>
          <p:nvPr>
            <p:custDataLst>
              <p:tags r:id="rId3"/>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grpSp>
        <p:nvGrpSpPr>
          <p:cNvPr id="4" name="Group 3">
            <a:extLst>
              <a:ext uri="{FF2B5EF4-FFF2-40B4-BE49-F238E27FC236}">
                <a16:creationId xmlns:a16="http://schemas.microsoft.com/office/drawing/2014/main" id="{87B8A2DC-55EA-EFF6-5CBA-C7D10A1678CA}"/>
              </a:ext>
            </a:extLst>
          </p:cNvPr>
          <p:cNvGrpSpPr/>
          <p:nvPr>
            <p:custDataLst>
              <p:tags r:id="rId4"/>
            </p:custDataLst>
          </p:nvPr>
        </p:nvGrpSpPr>
        <p:grpSpPr>
          <a:xfrm>
            <a:off x="9440602" y="162617"/>
            <a:ext cx="2576145" cy="1301528"/>
            <a:chOff x="5326996" y="628184"/>
            <a:chExt cx="2576145" cy="1301528"/>
          </a:xfrm>
        </p:grpSpPr>
        <p:sp>
          <p:nvSpPr>
            <p:cNvPr id="5" name="Rounded Rectangle 4">
              <a:extLst>
                <a:ext uri="{FF2B5EF4-FFF2-40B4-BE49-F238E27FC236}">
                  <a16:creationId xmlns:a16="http://schemas.microsoft.com/office/drawing/2014/main" id="{2A977EAF-E963-7A55-BC64-E4C798DC2F31}"/>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6" name="Graphic 5">
              <a:extLst>
                <a:ext uri="{FF2B5EF4-FFF2-40B4-BE49-F238E27FC236}">
                  <a16:creationId xmlns:a16="http://schemas.microsoft.com/office/drawing/2014/main" id="{117320C3-98F2-ED07-AA2E-9613126777E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40548" y="734271"/>
              <a:ext cx="219238" cy="219238"/>
            </a:xfrm>
            <a:prstGeom prst="rect">
              <a:avLst/>
            </a:prstGeom>
          </p:spPr>
        </p:pic>
        <p:sp>
          <p:nvSpPr>
            <p:cNvPr id="7" name="Freeform 6">
              <a:extLst>
                <a:ext uri="{FF2B5EF4-FFF2-40B4-BE49-F238E27FC236}">
                  <a16:creationId xmlns:a16="http://schemas.microsoft.com/office/drawing/2014/main" id="{07BCF2DC-BCBA-88A2-F4B2-56EDFCAAE101}"/>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8" name="TextBox 7">
            <a:extLst>
              <a:ext uri="{FF2B5EF4-FFF2-40B4-BE49-F238E27FC236}">
                <a16:creationId xmlns:a16="http://schemas.microsoft.com/office/drawing/2014/main" id="{4FDC4265-64DB-7931-1D5B-8BAA90803299}"/>
              </a:ext>
            </a:extLst>
          </p:cNvPr>
          <p:cNvSpPr txBox="1"/>
          <p:nvPr>
            <p:custDataLst>
              <p:tags r:id="rId5"/>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청중의 관심사에 맞게 국제 비즈니스 전공 관련 프로젝트나 활동을 강조하여 내용을 맞춤화하세요.</a:t>
            </a:r>
          </a:p>
        </p:txBody>
      </p:sp>
      <p:sp>
        <p:nvSpPr>
          <p:cNvPr id="26" name="Content Placeholder 9">
            <a:extLst>
              <a:ext uri="{FF2B5EF4-FFF2-40B4-BE49-F238E27FC236}">
                <a16:creationId xmlns:a16="http://schemas.microsoft.com/office/drawing/2014/main" id="{E25C85D8-6B1D-8938-0E2A-3ABE8FC1C6D7}"/>
              </a:ext>
            </a:extLst>
          </p:cNvPr>
          <p:cNvSpPr txBox="1">
            <a:spLocks/>
          </p:cNvSpPr>
          <p:nvPr>
            <p:custDataLst>
              <p:tags r:id="rId6"/>
            </p:custDataLst>
          </p:nvPr>
        </p:nvSpPr>
        <p:spPr>
          <a:xfrm>
            <a:off x="4191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과천초등학교와 교동초등학교를 거쳐 구성중학교를 졸업하였습니다. 이 시기에 기초 학습과 사회성 발달에 집중하였습니다.</a:t>
            </a:r>
          </a:p>
        </p:txBody>
      </p:sp>
      <p:sp>
        <p:nvSpPr>
          <p:cNvPr id="27" name="Content Placeholder 10">
            <a:extLst>
              <a:ext uri="{FF2B5EF4-FFF2-40B4-BE49-F238E27FC236}">
                <a16:creationId xmlns:a16="http://schemas.microsoft.com/office/drawing/2014/main" id="{A543FC7F-8658-0CC7-A17A-661DB4F692F8}"/>
              </a:ext>
            </a:extLst>
          </p:cNvPr>
          <p:cNvSpPr txBox="1">
            <a:spLocks/>
          </p:cNvSpPr>
          <p:nvPr>
            <p:custDataLst>
              <p:tags r:id="rId7"/>
            </p:custDataLst>
          </p:nvPr>
        </p:nvSpPr>
        <p:spPr>
          <a:xfrm>
            <a:off x="32893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용인시 보정고등학교를 2009년 2월에 졸업하였으며, 학업에 충실하였습니다.</a:t>
            </a:r>
          </a:p>
        </p:txBody>
      </p:sp>
      <p:sp>
        <p:nvSpPr>
          <p:cNvPr id="28" name="Text Placeholder 12">
            <a:extLst>
              <a:ext uri="{FF2B5EF4-FFF2-40B4-BE49-F238E27FC236}">
                <a16:creationId xmlns:a16="http://schemas.microsoft.com/office/drawing/2014/main" id="{EF953502-9227-0F08-85A9-CB4F78F6ACED}"/>
              </a:ext>
            </a:extLst>
          </p:cNvPr>
          <p:cNvSpPr txBox="1">
            <a:spLocks/>
          </p:cNvSpPr>
          <p:nvPr>
            <p:custDataLst>
              <p:tags r:id="rId8"/>
            </p:custDataLst>
          </p:nvPr>
        </p:nvSpPr>
        <p:spPr>
          <a:xfrm>
            <a:off x="4191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초등학교 및 중학교</a:t>
            </a:r>
          </a:p>
        </p:txBody>
      </p:sp>
      <p:sp>
        <p:nvSpPr>
          <p:cNvPr id="29" name="Text Placeholder 13">
            <a:extLst>
              <a:ext uri="{FF2B5EF4-FFF2-40B4-BE49-F238E27FC236}">
                <a16:creationId xmlns:a16="http://schemas.microsoft.com/office/drawing/2014/main" id="{3522D0CB-3A35-EB5B-EBB7-33A241295CE0}"/>
              </a:ext>
            </a:extLst>
          </p:cNvPr>
          <p:cNvSpPr txBox="1">
            <a:spLocks/>
          </p:cNvSpPr>
          <p:nvPr>
            <p:custDataLst>
              <p:tags r:id="rId9"/>
            </p:custDataLst>
          </p:nvPr>
        </p:nvSpPr>
        <p:spPr>
          <a:xfrm>
            <a:off x="32893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고등학교</a:t>
            </a:r>
          </a:p>
        </p:txBody>
      </p:sp>
      <p:sp>
        <p:nvSpPr>
          <p:cNvPr id="30" name="Content Placeholder 11">
            <a:extLst>
              <a:ext uri="{FF2B5EF4-FFF2-40B4-BE49-F238E27FC236}">
                <a16:creationId xmlns:a16="http://schemas.microsoft.com/office/drawing/2014/main" id="{C1470F97-93EE-9309-2A5F-1B1A8FC52F52}"/>
              </a:ext>
            </a:extLst>
          </p:cNvPr>
          <p:cNvSpPr txBox="1">
            <a:spLocks/>
          </p:cNvSpPr>
          <p:nvPr>
            <p:custDataLst>
              <p:tags r:id="rId10"/>
            </p:custDataLst>
          </p:nvPr>
        </p:nvSpPr>
        <p:spPr>
          <a:xfrm>
            <a:off x="61595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일본 도쿄에 위치한 다쿠쇼쿠 대학에서 국제 비즈니스를 전공하며 2010년 4월부터 2016년 3월까지 학업을 수행했습니다.</a:t>
            </a:r>
          </a:p>
        </p:txBody>
      </p:sp>
      <p:sp>
        <p:nvSpPr>
          <p:cNvPr id="31" name="Content Placeholder 1">
            <a:extLst>
              <a:ext uri="{FF2B5EF4-FFF2-40B4-BE49-F238E27FC236}">
                <a16:creationId xmlns:a16="http://schemas.microsoft.com/office/drawing/2014/main" id="{085BD51A-085F-5595-832B-6B3E2357DC66}"/>
              </a:ext>
            </a:extLst>
          </p:cNvPr>
          <p:cNvSpPr txBox="1">
            <a:spLocks/>
          </p:cNvSpPr>
          <p:nvPr>
            <p:custDataLst>
              <p:tags r:id="rId11"/>
            </p:custDataLst>
          </p:nvPr>
        </p:nvSpPr>
        <p:spPr>
          <a:xfrm>
            <a:off x="90297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일본 대학 내 한국 학생회 팀 리더로서 리더십을 발휘하며 다양한 행사와 모임을 주도하였습니다.</a:t>
            </a:r>
          </a:p>
        </p:txBody>
      </p:sp>
      <p:sp>
        <p:nvSpPr>
          <p:cNvPr id="32" name="Text Placeholder 14">
            <a:extLst>
              <a:ext uri="{FF2B5EF4-FFF2-40B4-BE49-F238E27FC236}">
                <a16:creationId xmlns:a16="http://schemas.microsoft.com/office/drawing/2014/main" id="{43F85A50-8B47-86E2-1A50-B83C340D47B4}"/>
              </a:ext>
            </a:extLst>
          </p:cNvPr>
          <p:cNvSpPr txBox="1">
            <a:spLocks/>
          </p:cNvSpPr>
          <p:nvPr>
            <p:custDataLst>
              <p:tags r:id="rId12"/>
            </p:custDataLst>
          </p:nvPr>
        </p:nvSpPr>
        <p:spPr>
          <a:xfrm>
            <a:off x="61595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대학교</a:t>
            </a:r>
          </a:p>
        </p:txBody>
      </p:sp>
      <p:sp>
        <p:nvSpPr>
          <p:cNvPr id="33" name="Text Placeholder 2">
            <a:extLst>
              <a:ext uri="{FF2B5EF4-FFF2-40B4-BE49-F238E27FC236}">
                <a16:creationId xmlns:a16="http://schemas.microsoft.com/office/drawing/2014/main" id="{2F963484-1FD8-36CE-283B-0918D3A9B962}"/>
              </a:ext>
            </a:extLst>
          </p:cNvPr>
          <p:cNvSpPr txBox="1">
            <a:spLocks/>
          </p:cNvSpPr>
          <p:nvPr>
            <p:custDataLst>
              <p:tags r:id="rId13"/>
            </p:custDataLst>
          </p:nvPr>
        </p:nvSpPr>
        <p:spPr>
          <a:xfrm>
            <a:off x="90297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주요 활동</a:t>
            </a:r>
          </a:p>
        </p:txBody>
      </p:sp>
    </p:spTree>
    <p:extLst>
      <p:ext uri="{BB962C8B-B14F-4D97-AF65-F5344CB8AC3E}">
        <p14:creationId xmlns:p14="http://schemas.microsoft.com/office/powerpoint/2010/main" val="419484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59D63B4A-EA6F-9D4F-6A6A-36CF24B67A36}"/>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10357" r="10357"/>
          <a:stretch/>
        </p:blipFill>
        <p:spPr>
          <a:xfrm>
            <a:off x="8191500" y="228600"/>
            <a:ext cx="3771900" cy="6400800"/>
          </a:xfrm>
          <a:prstGeom prst="roundRect">
            <a:avLst>
              <a:gd name="adj" fmla="val 2476"/>
            </a:avLst>
          </a:prstGeom>
        </p:spPr>
      </p:pic>
      <p:sp>
        <p:nvSpPr>
          <p:cNvPr id="2" name="Title 1">
            <a:extLst>
              <a:ext uri="{FF2B5EF4-FFF2-40B4-BE49-F238E27FC236}">
                <a16:creationId xmlns:a16="http://schemas.microsoft.com/office/drawing/2014/main" id="{85AFF143-6BD8-2674-B40D-8411BB9BEC1D}"/>
              </a:ext>
            </a:extLst>
          </p:cNvPr>
          <p:cNvSpPr>
            <a:spLocks noGrp="1"/>
          </p:cNvSpPr>
          <p:nvPr>
            <p:ph type="title"/>
            <p:custDataLst>
              <p:tags r:id="rId3"/>
            </p:custDataLst>
          </p:nvPr>
        </p:nvSpPr>
        <p:spPr>
          <a:xfrm>
            <a:off x="419100" y="629392"/>
            <a:ext cx="7543800" cy="622300"/>
          </a:xfrm>
        </p:spPr>
        <p:txBody>
          <a:bodyPr lIns="0">
            <a:normAutofit/>
          </a:bodyPr>
          <a:lstStyle/>
          <a:p>
            <a:r>
              <a:rPr lang="en-US" noProof="1"/>
              <a:t>경력 사항 1 - Alexander&amp;sun</a:t>
            </a:r>
          </a:p>
        </p:txBody>
      </p:sp>
      <p:sp>
        <p:nvSpPr>
          <p:cNvPr id="3" name="Content Placeholder 2">
            <a:extLst>
              <a:ext uri="{FF2B5EF4-FFF2-40B4-BE49-F238E27FC236}">
                <a16:creationId xmlns:a16="http://schemas.microsoft.com/office/drawing/2014/main" id="{36155F97-AA4B-E922-5F96-CD65D5FAFAD4}"/>
              </a:ext>
            </a:extLst>
          </p:cNvPr>
          <p:cNvSpPr>
            <a:spLocks noGrp="1"/>
          </p:cNvSpPr>
          <p:nvPr>
            <p:ph idx="4294967295"/>
            <p:custDataLst>
              <p:tags r:id="rId4"/>
            </p:custDataLst>
          </p:nvPr>
        </p:nvSpPr>
        <p:spPr>
          <a:xfrm>
            <a:off x="419100" y="1485900"/>
            <a:ext cx="7543800" cy="4673600"/>
          </a:xfrm>
        </p:spPr>
        <p:txBody>
          <a:bodyPr vert="horz" lIns="0" tIns="45720" rIns="91440" bIns="45720" rtlCol="0" anchor="ctr">
            <a:normAutofit/>
          </a:bodyPr>
          <a:lstStyle/>
          <a:p>
            <a:pPr marL="407988" indent="-284163">
              <a:lnSpc>
                <a:spcPct val="114000"/>
              </a:lnSpc>
              <a:buClr>
                <a:schemeClr val="accent1"/>
              </a:buClr>
            </a:pPr>
            <a:r>
              <a:rPr lang="en-US" noProof="1"/>
              <a:t>오사카 Alexander&amp;sun 면세점에서 계약직 판매원으로 근무 (2016년 8월~10월)
도자기 칼, 의료용 발 스티커, 말기름 크림 등 다양한 상품 판매
상품 특성 설명 및 고객에게 장점 강조
단체 관광객 및 가족 단위 고객 지원
다양한 외화 결제 지원 및 세금 면제 혜택 안내</a:t>
            </a:r>
          </a:p>
        </p:txBody>
      </p:sp>
      <p:sp>
        <p:nvSpPr>
          <p:cNvPr id="4" name="Rectangle 3">
            <a:extLst>
              <a:ext uri="{FF2B5EF4-FFF2-40B4-BE49-F238E27FC236}">
                <a16:creationId xmlns:a16="http://schemas.microsoft.com/office/drawing/2014/main" id="{B07A31EC-F793-06D6-CAF0-4FAE7A3DAC6D}"/>
              </a:ext>
            </a:extLst>
          </p:cNvPr>
          <p:cNvSpPr>
            <a:spLocks noChangeAspect="1"/>
          </p:cNvSpPr>
          <p:nvPr>
            <p:custDataLst>
              <p:tags r:id="rId5"/>
            </p:custDataLst>
          </p:nvPr>
        </p:nvSpPr>
        <p:spPr>
          <a:xfrm>
            <a:off x="419100" y="6400800"/>
            <a:ext cx="2341184"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TextBox 4">
            <a:extLst>
              <a:ext uri="{FF2B5EF4-FFF2-40B4-BE49-F238E27FC236}">
                <a16:creationId xmlns:a16="http://schemas.microsoft.com/office/drawing/2014/main" id="{1187E573-10C8-E2C1-C604-E682A9143EDD}"/>
              </a:ext>
            </a:extLst>
          </p:cNvPr>
          <p:cNvSpPr txBox="1"/>
          <p:nvPr>
            <p:custDataLst>
              <p:tags r:id="rId6"/>
            </p:custDataLst>
          </p:nvPr>
        </p:nvSpPr>
        <p:spPr>
          <a:xfrm>
            <a:off x="419100" y="265211"/>
            <a:ext cx="3581400" cy="304800"/>
          </a:xfrm>
          <a:prstGeom prst="rect">
            <a:avLst/>
          </a:prstGeom>
          <a:noFill/>
        </p:spPr>
        <p:txBody>
          <a:bodyPr wrap="square" lIns="0">
            <a:normAutofit/>
          </a:bodyPr>
          <a:lstStyle/>
          <a:p>
            <a:r>
              <a:rPr lang="en-US" sz="1400" noProof="1">
                <a:solidFill>
                  <a:schemeClr val="tx2"/>
                </a:solidFill>
              </a:rPr>
              <a:t>경력</a:t>
            </a:r>
          </a:p>
        </p:txBody>
      </p:sp>
    </p:spTree>
    <p:custDataLst>
      <p:tags r:id="rId1"/>
    </p:custDataLst>
    <p:extLst>
      <p:ext uri="{BB962C8B-B14F-4D97-AF65-F5344CB8AC3E}">
        <p14:creationId xmlns:p14="http://schemas.microsoft.com/office/powerpoint/2010/main" val="3069274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54D42-B0AF-9B97-B4ED-C89901A556B8}"/>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34308848-09B0-4DFC-5F52-8082D858BC23}"/>
              </a:ext>
            </a:extLst>
          </p:cNvPr>
          <p:cNvSpPr txBox="1"/>
          <p:nvPr>
            <p:custDataLst>
              <p:tags r:id="rId1"/>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경력 사항</a:t>
            </a:r>
          </a:p>
        </p:txBody>
      </p:sp>
      <p:sp>
        <p:nvSpPr>
          <p:cNvPr id="9" name="Title 8">
            <a:extLst>
              <a:ext uri="{FF2B5EF4-FFF2-40B4-BE49-F238E27FC236}">
                <a16:creationId xmlns:a16="http://schemas.microsoft.com/office/drawing/2014/main" id="{00776CF2-D69D-9EF0-81F1-F9ED9203D201}"/>
              </a:ext>
            </a:extLst>
          </p:cNvPr>
          <p:cNvSpPr>
            <a:spLocks noGrp="1"/>
          </p:cNvSpPr>
          <p:nvPr>
            <p:ph type="title"/>
            <p:custDataLst>
              <p:tags r:id="rId2"/>
            </p:custDataLst>
          </p:nvPr>
        </p:nvSpPr>
        <p:spPr/>
        <p:txBody>
          <a:bodyPr lIns="0">
            <a:normAutofit/>
          </a:bodyPr>
          <a:lstStyle/>
          <a:p>
            <a:r>
              <a:rPr lang="en-US" noProof="1"/>
              <a:t>경력 사항 2 - Motorola Solutions</a:t>
            </a:r>
          </a:p>
        </p:txBody>
      </p:sp>
      <p:pic>
        <p:nvPicPr>
          <p:cNvPr id="4" name="Graphic 3">
            <a:extLst>
              <a:ext uri="{FF2B5EF4-FFF2-40B4-BE49-F238E27FC236}">
                <a16:creationId xmlns:a16="http://schemas.microsoft.com/office/drawing/2014/main" id="{B1CC42FE-420D-E63D-22B1-86ADE2F8ECAD}"/>
              </a:ext>
            </a:extLst>
          </p:cNvPr>
          <p:cNvPicPr>
            <a:picLocks noChangeAspect="1"/>
          </p:cNvPicPr>
          <p:nvPr>
            <p:custDataLst>
              <p:tags r:id="rId3"/>
            </p:custDataLst>
          </p:nvPr>
        </p:nvPicPr>
        <p:blipFill>
          <a:blip r:embed="rId22">
            <a:extLst>
              <a:ext uri="{96DAC541-7B7A-43D3-8B79-37D633B846F1}">
                <asvg:svgBlip xmlns:asvg="http://schemas.microsoft.com/office/drawing/2016/SVG/main" r:embed="rId23"/>
              </a:ext>
            </a:extLst>
          </a:blip>
          <a:stretch>
            <a:fillRect/>
          </a:stretch>
        </p:blipFill>
        <p:spPr>
          <a:xfrm>
            <a:off x="419100" y="1485900"/>
            <a:ext cx="320040" cy="320040"/>
          </a:xfrm>
          <a:prstGeom prst="rect">
            <a:avLst/>
          </a:prstGeom>
        </p:spPr>
      </p:pic>
      <p:pic>
        <p:nvPicPr>
          <p:cNvPr id="5" name="Graphic 4">
            <a:extLst>
              <a:ext uri="{FF2B5EF4-FFF2-40B4-BE49-F238E27FC236}">
                <a16:creationId xmlns:a16="http://schemas.microsoft.com/office/drawing/2014/main" id="{5E4D521C-4E76-1059-4A94-F4C8ADFDDA84}"/>
              </a:ext>
            </a:extLst>
          </p:cNvPr>
          <p:cNvPicPr>
            <a:picLocks noChangeAspect="1"/>
          </p:cNvPicPr>
          <p:nvPr>
            <p:custDataLst>
              <p:tags r:id="rId4"/>
            </p:custDataLst>
          </p:nvPr>
        </p:nvPicPr>
        <p:blipFill>
          <a:blip r:embed="rId24">
            <a:extLst>
              <a:ext uri="{96DAC541-7B7A-43D3-8B79-37D633B846F1}">
                <asvg:svgBlip xmlns:asvg="http://schemas.microsoft.com/office/drawing/2016/SVG/main" r:embed="rId25"/>
              </a:ext>
            </a:extLst>
          </a:blip>
          <a:stretch>
            <a:fillRect/>
          </a:stretch>
        </p:blipFill>
        <p:spPr>
          <a:xfrm>
            <a:off x="2701686" y="1485900"/>
            <a:ext cx="320040" cy="320040"/>
          </a:xfrm>
          <a:prstGeom prst="rect">
            <a:avLst/>
          </a:prstGeom>
        </p:spPr>
      </p:pic>
      <p:pic>
        <p:nvPicPr>
          <p:cNvPr id="6" name="Graphic 5">
            <a:extLst>
              <a:ext uri="{FF2B5EF4-FFF2-40B4-BE49-F238E27FC236}">
                <a16:creationId xmlns:a16="http://schemas.microsoft.com/office/drawing/2014/main" id="{17B2F866-8F49-2D82-9F61-4F04079C0A08}"/>
              </a:ext>
            </a:extLst>
          </p:cNvPr>
          <p:cNvPicPr>
            <a:picLocks noChangeAspect="1"/>
          </p:cNvPicPr>
          <p:nvPr>
            <p:custDataLst>
              <p:tags r:id="rId5"/>
            </p:custDataLst>
          </p:nvPr>
        </p:nvPicPr>
        <p:blipFill>
          <a:blip r:embed="rId26">
            <a:extLst>
              <a:ext uri="{96DAC541-7B7A-43D3-8B79-37D633B846F1}">
                <asvg:svgBlip xmlns:asvg="http://schemas.microsoft.com/office/drawing/2016/SVG/main" r:embed="rId27"/>
              </a:ext>
            </a:extLst>
          </a:blip>
          <a:stretch>
            <a:fillRect/>
          </a:stretch>
        </p:blipFill>
        <p:spPr>
          <a:xfrm>
            <a:off x="4984274" y="1485900"/>
            <a:ext cx="320040" cy="320040"/>
          </a:xfrm>
          <a:prstGeom prst="rect">
            <a:avLst/>
          </a:prstGeom>
        </p:spPr>
      </p:pic>
      <p:pic>
        <p:nvPicPr>
          <p:cNvPr id="7" name="Graphic 6">
            <a:extLst>
              <a:ext uri="{FF2B5EF4-FFF2-40B4-BE49-F238E27FC236}">
                <a16:creationId xmlns:a16="http://schemas.microsoft.com/office/drawing/2014/main" id="{23700CD1-4D0D-DFF5-A3B1-332BC309A13A}"/>
              </a:ext>
            </a:extLst>
          </p:cNvPr>
          <p:cNvPicPr>
            <a:picLocks noChangeAspect="1"/>
          </p:cNvPicPr>
          <p:nvPr>
            <p:custDataLst>
              <p:tags r:id="rId6"/>
            </p:custDataLst>
          </p:nvPr>
        </p:nvPicPr>
        <p:blipFill>
          <a:blip r:embed="rId28">
            <a:extLst>
              <a:ext uri="{96DAC541-7B7A-43D3-8B79-37D633B846F1}">
                <asvg:svgBlip xmlns:asvg="http://schemas.microsoft.com/office/drawing/2016/SVG/main" r:embed="rId29"/>
              </a:ext>
            </a:extLst>
          </a:blip>
          <a:stretch>
            <a:fillRect/>
          </a:stretch>
        </p:blipFill>
        <p:spPr>
          <a:xfrm>
            <a:off x="7266860" y="1485900"/>
            <a:ext cx="320040" cy="320040"/>
          </a:xfrm>
          <a:prstGeom prst="rect">
            <a:avLst/>
          </a:prstGeom>
        </p:spPr>
      </p:pic>
      <p:sp>
        <p:nvSpPr>
          <p:cNvPr id="8" name="Rectangle 7">
            <a:extLst>
              <a:ext uri="{FF2B5EF4-FFF2-40B4-BE49-F238E27FC236}">
                <a16:creationId xmlns:a16="http://schemas.microsoft.com/office/drawing/2014/main" id="{2F730D09-A853-FB30-EA0E-9670C800388F}"/>
              </a:ext>
            </a:extLst>
          </p:cNvPr>
          <p:cNvSpPr/>
          <p:nvPr>
            <p:custDataLst>
              <p:tags r:id="rId7"/>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pic>
        <p:nvPicPr>
          <p:cNvPr id="20" name="Graphic 19">
            <a:extLst>
              <a:ext uri="{FF2B5EF4-FFF2-40B4-BE49-F238E27FC236}">
                <a16:creationId xmlns:a16="http://schemas.microsoft.com/office/drawing/2014/main" id="{B13EFE1C-5093-DF2C-55F3-4438D0558B1B}"/>
              </a:ext>
            </a:extLst>
          </p:cNvPr>
          <p:cNvPicPr>
            <a:picLocks noChangeAspect="1"/>
          </p:cNvPicPr>
          <p:nvPr>
            <p:custDataLst>
              <p:tags r:id="rId8"/>
            </p:custDataLst>
          </p:nvPr>
        </p:nvPicPr>
        <p:blipFill>
          <a:blip r:embed="rId30">
            <a:extLst>
              <a:ext uri="{96DAC541-7B7A-43D3-8B79-37D633B846F1}">
                <asvg:svgBlip xmlns:asvg="http://schemas.microsoft.com/office/drawing/2016/SVG/main" r:embed="rId31"/>
              </a:ext>
            </a:extLst>
          </a:blip>
          <a:stretch>
            <a:fillRect/>
          </a:stretch>
        </p:blipFill>
        <p:spPr>
          <a:xfrm>
            <a:off x="9549448" y="1485900"/>
            <a:ext cx="320040" cy="320040"/>
          </a:xfrm>
          <a:prstGeom prst="rect">
            <a:avLst/>
          </a:prstGeom>
        </p:spPr>
      </p:pic>
      <p:grpSp>
        <p:nvGrpSpPr>
          <p:cNvPr id="21" name="Group 20">
            <a:extLst>
              <a:ext uri="{FF2B5EF4-FFF2-40B4-BE49-F238E27FC236}">
                <a16:creationId xmlns:a16="http://schemas.microsoft.com/office/drawing/2014/main" id="{2D48E93A-9E43-A9F5-2AC2-FE370E5243E2}"/>
              </a:ext>
            </a:extLst>
          </p:cNvPr>
          <p:cNvGrpSpPr/>
          <p:nvPr>
            <p:custDataLst>
              <p:tags r:id="rId9"/>
            </p:custDataLst>
          </p:nvPr>
        </p:nvGrpSpPr>
        <p:grpSpPr>
          <a:xfrm>
            <a:off x="9440602" y="162617"/>
            <a:ext cx="2576145" cy="1301528"/>
            <a:chOff x="5326996" y="628184"/>
            <a:chExt cx="2576145" cy="1301528"/>
          </a:xfrm>
        </p:grpSpPr>
        <p:sp>
          <p:nvSpPr>
            <p:cNvPr id="22" name="Rounded Rectangle 21">
              <a:extLst>
                <a:ext uri="{FF2B5EF4-FFF2-40B4-BE49-F238E27FC236}">
                  <a16:creationId xmlns:a16="http://schemas.microsoft.com/office/drawing/2014/main" id="{B95FDD89-E45A-FFB5-3309-A019305E9F81}"/>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23" name="Graphic 22">
              <a:extLst>
                <a:ext uri="{FF2B5EF4-FFF2-40B4-BE49-F238E27FC236}">
                  <a16:creationId xmlns:a16="http://schemas.microsoft.com/office/drawing/2014/main" id="{F51FE7DC-46CE-153F-D40A-E28C060C66E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440548" y="734271"/>
              <a:ext cx="219238" cy="219238"/>
            </a:xfrm>
            <a:prstGeom prst="rect">
              <a:avLst/>
            </a:prstGeom>
          </p:spPr>
        </p:pic>
        <p:sp>
          <p:nvSpPr>
            <p:cNvPr id="24" name="Freeform 23">
              <a:extLst>
                <a:ext uri="{FF2B5EF4-FFF2-40B4-BE49-F238E27FC236}">
                  <a16:creationId xmlns:a16="http://schemas.microsoft.com/office/drawing/2014/main" id="{94EA8F20-0EA5-4450-6985-422C9E3ABD93}"/>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5" name="TextBox 24">
            <a:extLst>
              <a:ext uri="{FF2B5EF4-FFF2-40B4-BE49-F238E27FC236}">
                <a16:creationId xmlns:a16="http://schemas.microsoft.com/office/drawing/2014/main" id="{52AE1BE5-5A98-6A55-8DC5-0EA29541A04B}"/>
              </a:ext>
            </a:extLst>
          </p:cNvPr>
          <p:cNvSpPr txBox="1"/>
          <p:nvPr>
            <p:custDataLst>
              <p:tags r:id="rId10"/>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모토로라 솔루션즈에서 수행한 구체적 성과와 데이터 활용 사례를 강조하여 기술 지원 경험의 전문성을 부각하세요.</a:t>
            </a:r>
          </a:p>
        </p:txBody>
      </p:sp>
      <p:sp>
        <p:nvSpPr>
          <p:cNvPr id="30" name="Content Placeholder 9">
            <a:extLst>
              <a:ext uri="{FF2B5EF4-FFF2-40B4-BE49-F238E27FC236}">
                <a16:creationId xmlns:a16="http://schemas.microsoft.com/office/drawing/2014/main" id="{50646129-3B57-15CA-65D2-BDCCDE950114}"/>
              </a:ext>
            </a:extLst>
          </p:cNvPr>
          <p:cNvSpPr txBox="1">
            <a:spLocks/>
          </p:cNvSpPr>
          <p:nvPr>
            <p:custDataLst>
              <p:tags r:id="rId11"/>
            </p:custDataLst>
          </p:nvPr>
        </p:nvSpPr>
        <p:spPr>
          <a:xfrm>
            <a:off x="419100"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2017년 3월부터 2019년 11월까지 펜랑에서 고객 지원 전문가로 근무하며 무선 라디오 제품에 대한 파트너 및 최종 사용자를 지원했습니다.</a:t>
            </a:r>
          </a:p>
        </p:txBody>
      </p:sp>
      <p:sp>
        <p:nvSpPr>
          <p:cNvPr id="31" name="Content Placeholder 10">
            <a:extLst>
              <a:ext uri="{FF2B5EF4-FFF2-40B4-BE49-F238E27FC236}">
                <a16:creationId xmlns:a16="http://schemas.microsoft.com/office/drawing/2014/main" id="{44A8425B-5314-01AF-2D88-E1538B5ADF24}"/>
              </a:ext>
            </a:extLst>
          </p:cNvPr>
          <p:cNvSpPr txBox="1">
            <a:spLocks/>
          </p:cNvSpPr>
          <p:nvPr>
            <p:custDataLst>
              <p:tags r:id="rId12"/>
            </p:custDataLst>
          </p:nvPr>
        </p:nvSpPr>
        <p:spPr>
          <a:xfrm>
            <a:off x="2701686"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판매 및 구매 요구사항 관리, 파트너 계정 관리, 기술 지원 제공, 거래 등록 처리 등을 담당했습니다.</a:t>
            </a:r>
          </a:p>
        </p:txBody>
      </p:sp>
      <p:sp>
        <p:nvSpPr>
          <p:cNvPr id="32" name="Text Placeholder 12">
            <a:extLst>
              <a:ext uri="{FF2B5EF4-FFF2-40B4-BE49-F238E27FC236}">
                <a16:creationId xmlns:a16="http://schemas.microsoft.com/office/drawing/2014/main" id="{913D13A4-EDD8-A65D-271B-D3034B94E602}"/>
              </a:ext>
            </a:extLst>
          </p:cNvPr>
          <p:cNvSpPr txBox="1">
            <a:spLocks/>
          </p:cNvSpPr>
          <p:nvPr>
            <p:custDataLst>
              <p:tags r:id="rId13"/>
            </p:custDataLst>
          </p:nvPr>
        </p:nvSpPr>
        <p:spPr>
          <a:xfrm>
            <a:off x="419100" y="1905000"/>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근무 기간 및 직책</a:t>
            </a:r>
          </a:p>
        </p:txBody>
      </p:sp>
      <p:sp>
        <p:nvSpPr>
          <p:cNvPr id="33" name="Text Placeholder 13">
            <a:extLst>
              <a:ext uri="{FF2B5EF4-FFF2-40B4-BE49-F238E27FC236}">
                <a16:creationId xmlns:a16="http://schemas.microsoft.com/office/drawing/2014/main" id="{AEFC0EDB-892E-F462-FAE9-29E7EED9127A}"/>
              </a:ext>
            </a:extLst>
          </p:cNvPr>
          <p:cNvSpPr txBox="1">
            <a:spLocks/>
          </p:cNvSpPr>
          <p:nvPr>
            <p:custDataLst>
              <p:tags r:id="rId14"/>
            </p:custDataLst>
          </p:nvPr>
        </p:nvSpPr>
        <p:spPr>
          <a:xfrm>
            <a:off x="2701686" y="1910151"/>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주요 업무 내용</a:t>
            </a:r>
          </a:p>
        </p:txBody>
      </p:sp>
      <p:sp>
        <p:nvSpPr>
          <p:cNvPr id="34" name="Content Placeholder 11">
            <a:extLst>
              <a:ext uri="{FF2B5EF4-FFF2-40B4-BE49-F238E27FC236}">
                <a16:creationId xmlns:a16="http://schemas.microsoft.com/office/drawing/2014/main" id="{DA88CE3D-3E36-4315-0ECB-6E8D78A4378E}"/>
              </a:ext>
            </a:extLst>
          </p:cNvPr>
          <p:cNvSpPr txBox="1">
            <a:spLocks/>
          </p:cNvSpPr>
          <p:nvPr>
            <p:custDataLst>
              <p:tags r:id="rId15"/>
            </p:custDataLst>
          </p:nvPr>
        </p:nvSpPr>
        <p:spPr>
          <a:xfrm>
            <a:off x="4984274"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2년간 1,000건 이상의 기술 문의를 분류하고 축적하여 체계적인 데이터베이스를 구축했습니다.</a:t>
            </a:r>
          </a:p>
        </p:txBody>
      </p:sp>
      <p:sp>
        <p:nvSpPr>
          <p:cNvPr id="35" name="Content Placeholder 1">
            <a:extLst>
              <a:ext uri="{FF2B5EF4-FFF2-40B4-BE49-F238E27FC236}">
                <a16:creationId xmlns:a16="http://schemas.microsoft.com/office/drawing/2014/main" id="{161BD168-D2AE-D57B-DA9A-E0F71E0332FA}"/>
              </a:ext>
            </a:extLst>
          </p:cNvPr>
          <p:cNvSpPr txBox="1">
            <a:spLocks/>
          </p:cNvSpPr>
          <p:nvPr>
            <p:custDataLst>
              <p:tags r:id="rId16"/>
            </p:custDataLst>
          </p:nvPr>
        </p:nvSpPr>
        <p:spPr>
          <a:xfrm>
            <a:off x="7266860"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축적된 문의 데이터는 AI 검색 솔루션과 내부 챗봇 개발에 활용되어 신규 상담원 교육 시간을 단축하고 지원 품질을 향상시켰습니다.</a:t>
            </a:r>
          </a:p>
        </p:txBody>
      </p:sp>
      <p:sp>
        <p:nvSpPr>
          <p:cNvPr id="36" name="Text Placeholder 14">
            <a:extLst>
              <a:ext uri="{FF2B5EF4-FFF2-40B4-BE49-F238E27FC236}">
                <a16:creationId xmlns:a16="http://schemas.microsoft.com/office/drawing/2014/main" id="{619FC2B1-305F-9355-A8E6-B9AE2421ADF5}"/>
              </a:ext>
            </a:extLst>
          </p:cNvPr>
          <p:cNvSpPr txBox="1">
            <a:spLocks/>
          </p:cNvSpPr>
          <p:nvPr>
            <p:custDataLst>
              <p:tags r:id="rId17"/>
            </p:custDataLst>
          </p:nvPr>
        </p:nvSpPr>
        <p:spPr>
          <a:xfrm>
            <a:off x="4984274" y="1905000"/>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기술 문의 데이터 관리</a:t>
            </a:r>
          </a:p>
        </p:txBody>
      </p:sp>
      <p:sp>
        <p:nvSpPr>
          <p:cNvPr id="37" name="Text Placeholder 2">
            <a:extLst>
              <a:ext uri="{FF2B5EF4-FFF2-40B4-BE49-F238E27FC236}">
                <a16:creationId xmlns:a16="http://schemas.microsoft.com/office/drawing/2014/main" id="{BF7BB57C-4103-1EFF-969D-B10CE9E67D6E}"/>
              </a:ext>
            </a:extLst>
          </p:cNvPr>
          <p:cNvSpPr txBox="1">
            <a:spLocks/>
          </p:cNvSpPr>
          <p:nvPr>
            <p:custDataLst>
              <p:tags r:id="rId18"/>
            </p:custDataLst>
          </p:nvPr>
        </p:nvSpPr>
        <p:spPr>
          <a:xfrm>
            <a:off x="7266860" y="1905000"/>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AI 지식 관리 시스템 구축 기초</a:t>
            </a:r>
          </a:p>
        </p:txBody>
      </p:sp>
      <p:sp>
        <p:nvSpPr>
          <p:cNvPr id="38" name="Content Placeholder 1">
            <a:extLst>
              <a:ext uri="{FF2B5EF4-FFF2-40B4-BE49-F238E27FC236}">
                <a16:creationId xmlns:a16="http://schemas.microsoft.com/office/drawing/2014/main" id="{582EC8CC-447F-1D9C-C38A-575A17F52CF7}"/>
              </a:ext>
            </a:extLst>
          </p:cNvPr>
          <p:cNvSpPr txBox="1">
            <a:spLocks/>
          </p:cNvSpPr>
          <p:nvPr>
            <p:custDataLst>
              <p:tags r:id="rId19"/>
            </p:custDataLst>
          </p:nvPr>
        </p:nvSpPr>
        <p:spPr>
          <a:xfrm>
            <a:off x="9549448"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Emerio, Kelly, QuessGlobal 등 계약 회사를 통해 근무하며 다양한 업무 환경에서 경험을 쌓았습니다.</a:t>
            </a:r>
          </a:p>
        </p:txBody>
      </p:sp>
      <p:sp>
        <p:nvSpPr>
          <p:cNvPr id="39" name="Text Placeholder 2">
            <a:extLst>
              <a:ext uri="{FF2B5EF4-FFF2-40B4-BE49-F238E27FC236}">
                <a16:creationId xmlns:a16="http://schemas.microsoft.com/office/drawing/2014/main" id="{13EF45D7-D7EE-ED3B-C78B-439931A2F014}"/>
              </a:ext>
            </a:extLst>
          </p:cNvPr>
          <p:cNvSpPr txBox="1">
            <a:spLocks/>
          </p:cNvSpPr>
          <p:nvPr>
            <p:custDataLst>
              <p:tags r:id="rId20"/>
            </p:custDataLst>
          </p:nvPr>
        </p:nvSpPr>
        <p:spPr>
          <a:xfrm>
            <a:off x="9549448" y="1905000"/>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ea typeface="+mn-ea"/>
                <a:cs typeface="Arial" panose="020B0604020202020204" pitchFamily="34" charset="0"/>
              </a:rPr>
              <a:t>계약 회사 및 고용 형태</a:t>
            </a:r>
          </a:p>
        </p:txBody>
      </p:sp>
    </p:spTree>
    <p:extLst>
      <p:ext uri="{BB962C8B-B14F-4D97-AF65-F5344CB8AC3E}">
        <p14:creationId xmlns:p14="http://schemas.microsoft.com/office/powerpoint/2010/main" val="240017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8FF05-78A1-EEAA-0A52-AD3FC99454CC}"/>
            </a:ext>
          </a:extLst>
        </p:cNvPr>
        <p:cNvGrpSpPr/>
        <p:nvPr/>
      </p:nvGrpSpPr>
      <p:grpSpPr>
        <a:xfrm>
          <a:off x="0" y="0"/>
          <a:ext cx="0" cy="0"/>
          <a:chOff x="0" y="0"/>
          <a:chExt cx="0" cy="0"/>
        </a:xfrm>
      </p:grpSpPr>
      <p:pic>
        <p:nvPicPr>
          <p:cNvPr id="8" name="Picture Placeholder 8">
            <a:extLst>
              <a:ext uri="{FF2B5EF4-FFF2-40B4-BE49-F238E27FC236}">
                <a16:creationId xmlns:a16="http://schemas.microsoft.com/office/drawing/2014/main" id="{CD0582AD-FD4C-334F-4A3F-2BACB7359096}"/>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8178" r="8178"/>
          <a:stretch/>
        </p:blipFill>
        <p:spPr>
          <a:xfrm>
            <a:off x="228599" y="228600"/>
            <a:ext cx="3771901" cy="6067425"/>
          </a:xfrm>
          <a:prstGeom prst="roundRect">
            <a:avLst>
              <a:gd name="adj" fmla="val 2476"/>
            </a:avLst>
          </a:prstGeom>
        </p:spPr>
      </p:pic>
      <p:sp>
        <p:nvSpPr>
          <p:cNvPr id="2" name="Title 1">
            <a:extLst>
              <a:ext uri="{FF2B5EF4-FFF2-40B4-BE49-F238E27FC236}">
                <a16:creationId xmlns:a16="http://schemas.microsoft.com/office/drawing/2014/main" id="{61E6301F-E0F8-8D5C-FAE0-A212E30E4110}"/>
              </a:ext>
            </a:extLst>
          </p:cNvPr>
          <p:cNvSpPr>
            <a:spLocks noGrp="1"/>
          </p:cNvSpPr>
          <p:nvPr>
            <p:ph type="title" idx="4294967295"/>
            <p:custDataLst>
              <p:tags r:id="rId3"/>
            </p:custDataLst>
          </p:nvPr>
        </p:nvSpPr>
        <p:spPr>
          <a:xfrm>
            <a:off x="4229100" y="629392"/>
            <a:ext cx="7543800" cy="762000"/>
          </a:xfrm>
        </p:spPr>
        <p:txBody>
          <a:bodyPr lIns="0">
            <a:normAutofit fontScale="90000"/>
          </a:bodyPr>
          <a:lstStyle/>
          <a:p>
            <a:r>
              <a:rPr lang="en-US" noProof="1"/>
              <a:t>경력 사항 3 - Concentrix Malaysia (Facebook)</a:t>
            </a:r>
          </a:p>
        </p:txBody>
      </p:sp>
      <p:sp>
        <p:nvSpPr>
          <p:cNvPr id="3" name="Content Placeholder 2">
            <a:extLst>
              <a:ext uri="{FF2B5EF4-FFF2-40B4-BE49-F238E27FC236}">
                <a16:creationId xmlns:a16="http://schemas.microsoft.com/office/drawing/2014/main" id="{AEF27C81-EA41-94A4-CA1F-0B8A59AA9B33}"/>
              </a:ext>
            </a:extLst>
          </p:cNvPr>
          <p:cNvSpPr>
            <a:spLocks noGrp="1"/>
          </p:cNvSpPr>
          <p:nvPr>
            <p:ph idx="4294967295"/>
            <p:custDataLst>
              <p:tags r:id="rId4"/>
            </p:custDataLst>
          </p:nvPr>
        </p:nvSpPr>
        <p:spPr>
          <a:xfrm>
            <a:off x="4229100" y="1485900"/>
            <a:ext cx="7543800" cy="4799396"/>
          </a:xfrm>
        </p:spPr>
        <p:txBody>
          <a:bodyPr lIns="0" anchor="ctr">
            <a:normAutofit/>
          </a:bodyPr>
          <a:lstStyle/>
          <a:p>
            <a:pPr marL="407988" indent="-284163">
              <a:lnSpc>
                <a:spcPct val="114000"/>
              </a:lnSpc>
              <a:buClr>
                <a:schemeClr val="accent1"/>
              </a:buClr>
            </a:pPr>
            <a:r>
              <a:rPr lang="en-US" noProof="1"/>
              <a:t>페이스북과 인스타그램 광고 승인 및 불승인 상태 확인 업무 수행
광고주가 지불한 광고비용 정보 확인 및 공유
전문적인 문제 발생 시 해당 팀으로 신속하게 사례 에스컬레이션 처리
광고 관련 정책과 절차에 대한 정확한 이해를 바탕으로 고객 지원 제공
효율적인 광고 관리와 문제 해결을 위한 협업 경험 강화</a:t>
            </a:r>
          </a:p>
        </p:txBody>
      </p:sp>
      <p:sp>
        <p:nvSpPr>
          <p:cNvPr id="5" name="TextBox 4">
            <a:extLst>
              <a:ext uri="{FF2B5EF4-FFF2-40B4-BE49-F238E27FC236}">
                <a16:creationId xmlns:a16="http://schemas.microsoft.com/office/drawing/2014/main" id="{50D05913-94AB-4E5C-B3E1-70DADFEFAD90}"/>
              </a:ext>
            </a:extLst>
          </p:cNvPr>
          <p:cNvSpPr txBox="1"/>
          <p:nvPr>
            <p:custDataLst>
              <p:tags r:id="rId5"/>
            </p:custDataLst>
          </p:nvPr>
        </p:nvSpPr>
        <p:spPr>
          <a:xfrm>
            <a:off x="4229100" y="265211"/>
            <a:ext cx="3657600" cy="304800"/>
          </a:xfrm>
          <a:prstGeom prst="rect">
            <a:avLst/>
          </a:prstGeom>
          <a:noFill/>
        </p:spPr>
        <p:txBody>
          <a:bodyPr wrap="square" lIns="0">
            <a:normAutofit/>
          </a:bodyPr>
          <a:lstStyle/>
          <a:p>
            <a:r>
              <a:rPr lang="en-US" sz="1400" noProof="1">
                <a:solidFill>
                  <a:schemeClr val="tx2"/>
                </a:solidFill>
              </a:rPr>
              <a:t>경력 사항</a:t>
            </a:r>
          </a:p>
        </p:txBody>
      </p:sp>
      <p:sp>
        <p:nvSpPr>
          <p:cNvPr id="6" name="Rectangle 5">
            <a:extLst>
              <a:ext uri="{FF2B5EF4-FFF2-40B4-BE49-F238E27FC236}">
                <a16:creationId xmlns:a16="http://schemas.microsoft.com/office/drawing/2014/main" id="{B4D42A8C-22A1-36B1-7FC3-BAE28DAD00A8}"/>
              </a:ext>
            </a:extLst>
          </p:cNvPr>
          <p:cNvSpPr/>
          <p:nvPr>
            <p:custDataLst>
              <p:tags r:id="rId6"/>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5844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720490EE-4B50-7583-5CAB-D89A2E2FE958}"/>
              </a:ext>
            </a:extLst>
          </p:cNvPr>
          <p:cNvSpPr/>
          <p:nvPr/>
        </p:nvSpPr>
        <p:spPr>
          <a:xfrm>
            <a:off x="4229100" y="228600"/>
            <a:ext cx="7734300" cy="64008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p>
        </p:txBody>
      </p:sp>
      <p:sp>
        <p:nvSpPr>
          <p:cNvPr id="2" name="Title 1">
            <a:extLst>
              <a:ext uri="{FF2B5EF4-FFF2-40B4-BE49-F238E27FC236}">
                <a16:creationId xmlns:a16="http://schemas.microsoft.com/office/drawing/2014/main" id="{85AFF143-6BD8-2674-B40D-8411BB9BEC1D}"/>
              </a:ext>
            </a:extLst>
          </p:cNvPr>
          <p:cNvSpPr>
            <a:spLocks noGrp="1"/>
          </p:cNvSpPr>
          <p:nvPr>
            <p:ph type="title"/>
            <p:custDataLst>
              <p:tags r:id="rId2"/>
            </p:custDataLst>
          </p:nvPr>
        </p:nvSpPr>
        <p:spPr>
          <a:xfrm>
            <a:off x="419099" y="629392"/>
            <a:ext cx="3581401" cy="5771408"/>
          </a:xfrm>
        </p:spPr>
        <p:txBody>
          <a:bodyPr lIns="0" anchor="t">
            <a:normAutofit/>
          </a:bodyPr>
          <a:lstStyle/>
          <a:p>
            <a:pPr>
              <a:lnSpc>
                <a:spcPct val="90000"/>
              </a:lnSpc>
            </a:pPr>
            <a:r>
              <a:rPr lang="en-US" noProof="1"/>
              <a:t>경력 사항 4 - Concentrix Malaysia (Microsoft)</a:t>
            </a:r>
          </a:p>
        </p:txBody>
      </p:sp>
      <p:sp>
        <p:nvSpPr>
          <p:cNvPr id="3" name="Content Placeholder 2">
            <a:extLst>
              <a:ext uri="{FF2B5EF4-FFF2-40B4-BE49-F238E27FC236}">
                <a16:creationId xmlns:a16="http://schemas.microsoft.com/office/drawing/2014/main" id="{36155F97-AA4B-E922-5F96-CD65D5FAFAD4}"/>
              </a:ext>
            </a:extLst>
          </p:cNvPr>
          <p:cNvSpPr>
            <a:spLocks noGrp="1"/>
          </p:cNvSpPr>
          <p:nvPr>
            <p:ph idx="1"/>
            <p:custDataLst>
              <p:tags r:id="rId3"/>
            </p:custDataLst>
          </p:nvPr>
        </p:nvSpPr>
        <p:spPr>
          <a:xfrm>
            <a:off x="4343399" y="419100"/>
            <a:ext cx="7429501" cy="5981700"/>
          </a:xfrm>
        </p:spPr>
        <p:txBody>
          <a:bodyPr vert="horz" lIns="91440" tIns="45720" rIns="91440" bIns="45720" rtlCol="0" anchor="ctr">
            <a:normAutofit/>
          </a:bodyPr>
          <a:lstStyle/>
          <a:p>
            <a:pPr marL="407988" indent="-284163">
              <a:lnSpc>
                <a:spcPct val="114000"/>
              </a:lnSpc>
              <a:buClr>
                <a:schemeClr val="accent1"/>
              </a:buClr>
            </a:pPr>
            <a:r>
              <a:rPr lang="en-US" sz="1600" noProof="1"/>
              <a:t>Microsoft VLSC를 통한 윈도우 및 마이크로소프트 프로그램 설치 지원
기업 내 관리자 및 직원들의 이메일 및 계정 변경 업무 처리
구매 라이선스 내역 관리 및 기록 유지
공식 리셀러 안내를 통한 비공개 라이선스 문제 해결 지원</a:t>
            </a:r>
          </a:p>
        </p:txBody>
      </p:sp>
      <p:sp>
        <p:nvSpPr>
          <p:cNvPr id="5" name="TextBox 4">
            <a:extLst>
              <a:ext uri="{FF2B5EF4-FFF2-40B4-BE49-F238E27FC236}">
                <a16:creationId xmlns:a16="http://schemas.microsoft.com/office/drawing/2014/main" id="{343D758A-379D-3839-15DB-554B84577D0A}"/>
              </a:ext>
            </a:extLst>
          </p:cNvPr>
          <p:cNvSpPr txBox="1"/>
          <p:nvPr>
            <p:custDataLst>
              <p:tags r:id="rId4"/>
            </p:custDataLst>
          </p:nvPr>
        </p:nvSpPr>
        <p:spPr>
          <a:xfrm>
            <a:off x="419100" y="249300"/>
            <a:ext cx="3581400" cy="414150"/>
          </a:xfrm>
          <a:prstGeom prst="rect">
            <a:avLst/>
          </a:prstGeom>
          <a:noFill/>
        </p:spPr>
        <p:txBody>
          <a:bodyPr wrap="square" lIns="0">
            <a:spAutoFit/>
          </a:bodyPr>
          <a:lstStyle/>
          <a:p>
            <a:r>
              <a:rPr lang="en-US" sz="1400" noProof="1">
                <a:solidFill>
                  <a:schemeClr val="tx2"/>
                </a:solidFill>
              </a:rPr>
              <a:t>경력 사항</a:t>
            </a:r>
          </a:p>
        </p:txBody>
      </p:sp>
      <p:sp>
        <p:nvSpPr>
          <p:cNvPr id="7" name="Rectangle 6">
            <a:extLst>
              <a:ext uri="{FF2B5EF4-FFF2-40B4-BE49-F238E27FC236}">
                <a16:creationId xmlns:a16="http://schemas.microsoft.com/office/drawing/2014/main" id="{E8980B1E-BBA0-DBA3-3985-119902D60EE2}"/>
              </a:ext>
            </a:extLst>
          </p:cNvPr>
          <p:cNvSpPr/>
          <p:nvPr>
            <p:custDataLst>
              <p:tags r:id="rId5"/>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07420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58360-8072-D200-FB2F-19B6275146FD}"/>
            </a:ext>
          </a:extLst>
        </p:cNvPr>
        <p:cNvGrpSpPr/>
        <p:nvPr/>
      </p:nvGrpSpPr>
      <p:grpSpPr>
        <a:xfrm>
          <a:off x="0" y="0"/>
          <a:ext cx="0" cy="0"/>
          <a:chOff x="0" y="0"/>
          <a:chExt cx="0" cy="0"/>
        </a:xfrm>
      </p:grpSpPr>
      <p:sp>
        <p:nvSpPr>
          <p:cNvPr id="27" name="Rounded Rectangle 26">
            <a:extLst>
              <a:ext uri="{FF2B5EF4-FFF2-40B4-BE49-F238E27FC236}">
                <a16:creationId xmlns:a16="http://schemas.microsoft.com/office/drawing/2014/main" id="{C0401305-B936-9DE1-A2FA-DB131CFEEA66}"/>
              </a:ext>
            </a:extLst>
          </p:cNvPr>
          <p:cNvSpPr/>
          <p:nvPr/>
        </p:nvSpPr>
        <p:spPr>
          <a:xfrm>
            <a:off x="4229100" y="228600"/>
            <a:ext cx="7734300" cy="64008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ea typeface="+mn-ea"/>
              <a:cs typeface="+mn-cs"/>
            </a:endParaRPr>
          </a:p>
        </p:txBody>
      </p:sp>
      <p:sp>
        <p:nvSpPr>
          <p:cNvPr id="28" name="Content Placeholder 25">
            <a:extLst>
              <a:ext uri="{FF2B5EF4-FFF2-40B4-BE49-F238E27FC236}">
                <a16:creationId xmlns:a16="http://schemas.microsoft.com/office/drawing/2014/main" id="{C1778E6F-EAFD-56A4-B7F8-CFADF2274B9F}"/>
              </a:ext>
            </a:extLst>
          </p:cNvPr>
          <p:cNvSpPr txBox="1">
            <a:spLocks/>
          </p:cNvSpPr>
          <p:nvPr>
            <p:custDataLst>
              <p:tags r:id="rId1"/>
            </p:custDataLst>
          </p:nvPr>
        </p:nvSpPr>
        <p:spPr>
          <a:xfrm>
            <a:off x="6667499" y="419100"/>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계정 보안, 게임 내 거래, 기술 지원 등 다양한 사용자 문의를 처리하며 계정 복구와 개인정보 보호를 담당함.</a:t>
            </a:r>
          </a:p>
        </p:txBody>
      </p:sp>
      <p:sp>
        <p:nvSpPr>
          <p:cNvPr id="29" name="Text Placeholder 12">
            <a:extLst>
              <a:ext uri="{FF2B5EF4-FFF2-40B4-BE49-F238E27FC236}">
                <a16:creationId xmlns:a16="http://schemas.microsoft.com/office/drawing/2014/main" id="{077DE714-A320-1A62-88C2-08353B037736}"/>
              </a:ext>
            </a:extLst>
          </p:cNvPr>
          <p:cNvSpPr txBox="1">
            <a:spLocks/>
          </p:cNvSpPr>
          <p:nvPr>
            <p:custDataLst>
              <p:tags r:id="rId2"/>
            </p:custDataLst>
          </p:nvPr>
        </p:nvSpPr>
        <p:spPr>
          <a:xfrm>
            <a:off x="4772721" y="419099"/>
            <a:ext cx="1773852" cy="1196340"/>
          </a:xfrm>
          <a:prstGeom prst="rect">
            <a:avLst/>
          </a:prstGeom>
        </p:spPr>
        <p:txBody>
          <a:bodyPr vert="horz" lIns="9144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4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9525" algn="l" defTabSz="914354" rtl="0" eaLnBrk="1" fontAlgn="auto" latinLnBrk="0" hangingPunct="1">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mj-lt"/>
                <a:ea typeface="+mn-ea"/>
                <a:cs typeface="Arial" panose="020B0604020202020204" pitchFamily="34" charset="0"/>
              </a:rPr>
              <a:t>고객지원 주요 업무</a:t>
            </a:r>
          </a:p>
        </p:txBody>
      </p:sp>
      <p:sp>
        <p:nvSpPr>
          <p:cNvPr id="5" name="TextBox 4">
            <a:extLst>
              <a:ext uri="{FF2B5EF4-FFF2-40B4-BE49-F238E27FC236}">
                <a16:creationId xmlns:a16="http://schemas.microsoft.com/office/drawing/2014/main" id="{23306F9C-B452-4526-C905-3ACA21D78957}"/>
              </a:ext>
            </a:extLst>
          </p:cNvPr>
          <p:cNvSpPr txBox="1"/>
          <p:nvPr>
            <p:custDataLst>
              <p:tags r:id="rId3"/>
            </p:custDataLst>
          </p:nvPr>
        </p:nvSpPr>
        <p:spPr>
          <a:xfrm>
            <a:off x="419099" y="249300"/>
            <a:ext cx="3581400" cy="414150"/>
          </a:xfrm>
          <a:prstGeom prst="rect">
            <a:avLst/>
          </a:prstGeom>
          <a:noFill/>
        </p:spPr>
        <p:txBody>
          <a:bodyPr wrap="square" lIns="0">
            <a:spAutoFit/>
          </a:bodyPr>
          <a:lstStyle/>
          <a:p>
            <a:r>
              <a:rPr lang="en-US" sz="1400" noProof="1">
                <a:solidFill>
                  <a:schemeClr val="tx2"/>
                </a:solidFill>
              </a:rPr>
              <a:t>경력 사항</a:t>
            </a:r>
          </a:p>
        </p:txBody>
      </p:sp>
      <p:sp>
        <p:nvSpPr>
          <p:cNvPr id="9" name="Title 8">
            <a:extLst>
              <a:ext uri="{FF2B5EF4-FFF2-40B4-BE49-F238E27FC236}">
                <a16:creationId xmlns:a16="http://schemas.microsoft.com/office/drawing/2014/main" id="{F2748240-BE7E-F83D-65B5-E1133D0E24EF}"/>
              </a:ext>
            </a:extLst>
          </p:cNvPr>
          <p:cNvSpPr>
            <a:spLocks noGrp="1"/>
          </p:cNvSpPr>
          <p:nvPr>
            <p:ph type="title"/>
            <p:custDataLst>
              <p:tags r:id="rId4"/>
            </p:custDataLst>
          </p:nvPr>
        </p:nvSpPr>
        <p:spPr/>
        <p:txBody>
          <a:bodyPr lIns="0">
            <a:normAutofit/>
          </a:bodyPr>
          <a:lstStyle/>
          <a:p>
            <a:r>
              <a:rPr lang="en-US" noProof="1"/>
              <a:t>경력 사항 5 - Concentrix Malaysia (Roblox)</a:t>
            </a:r>
          </a:p>
        </p:txBody>
      </p:sp>
      <p:pic>
        <p:nvPicPr>
          <p:cNvPr id="19" name="Graphic 18">
            <a:extLst>
              <a:ext uri="{FF2B5EF4-FFF2-40B4-BE49-F238E27FC236}">
                <a16:creationId xmlns:a16="http://schemas.microsoft.com/office/drawing/2014/main" id="{6136ED8E-2D18-4131-44E0-0AA881EBB9B1}"/>
              </a:ext>
            </a:extLst>
          </p:cNvPr>
          <p:cNvPicPr>
            <a:picLocks noChangeAspect="1"/>
          </p:cNvPicPr>
          <p:nvPr>
            <p:custDataLst>
              <p:tags r:id="rId5"/>
            </p:custDataLst>
          </p:nvPr>
        </p:nvPicPr>
        <p:blipFill>
          <a:blip r:embed="rId22">
            <a:extLst>
              <a:ext uri="{96DAC541-7B7A-43D3-8B79-37D633B846F1}">
                <asvg:svgBlip xmlns:asvg="http://schemas.microsoft.com/office/drawing/2016/SVG/main" r:embed="rId23"/>
              </a:ext>
            </a:extLst>
          </a:blip>
          <a:stretch>
            <a:fillRect/>
          </a:stretch>
        </p:blipFill>
        <p:spPr>
          <a:xfrm>
            <a:off x="4423087" y="452719"/>
            <a:ext cx="274320" cy="274320"/>
          </a:xfrm>
          <a:prstGeom prst="rect">
            <a:avLst/>
          </a:prstGeom>
        </p:spPr>
      </p:pic>
      <p:pic>
        <p:nvPicPr>
          <p:cNvPr id="20" name="Graphic 19">
            <a:extLst>
              <a:ext uri="{FF2B5EF4-FFF2-40B4-BE49-F238E27FC236}">
                <a16:creationId xmlns:a16="http://schemas.microsoft.com/office/drawing/2014/main" id="{332E0426-EC91-3119-8501-7A30A7B2D006}"/>
              </a:ext>
            </a:extLst>
          </p:cNvPr>
          <p:cNvPicPr>
            <a:picLocks noChangeAspect="1"/>
          </p:cNvPicPr>
          <p:nvPr>
            <p:custDataLst>
              <p:tags r:id="rId6"/>
            </p:custDataLst>
          </p:nvPr>
        </p:nvPicPr>
        <p:blipFill>
          <a:blip r:embed="rId24">
            <a:extLst>
              <a:ext uri="{96DAC541-7B7A-43D3-8B79-37D633B846F1}">
                <asvg:svgBlip xmlns:asvg="http://schemas.microsoft.com/office/drawing/2016/SVG/main" r:embed="rId25"/>
              </a:ext>
            </a:extLst>
          </a:blip>
          <a:stretch>
            <a:fillRect/>
          </a:stretch>
        </p:blipFill>
        <p:spPr>
          <a:xfrm>
            <a:off x="4423087" y="1649060"/>
            <a:ext cx="274320" cy="274320"/>
          </a:xfrm>
          <a:prstGeom prst="rect">
            <a:avLst/>
          </a:prstGeom>
        </p:spPr>
      </p:pic>
      <p:pic>
        <p:nvPicPr>
          <p:cNvPr id="21" name="Graphic 20">
            <a:extLst>
              <a:ext uri="{FF2B5EF4-FFF2-40B4-BE49-F238E27FC236}">
                <a16:creationId xmlns:a16="http://schemas.microsoft.com/office/drawing/2014/main" id="{7ED76D45-F561-F922-0F73-DC60F2D7EB68}"/>
              </a:ext>
            </a:extLst>
          </p:cNvPr>
          <p:cNvPicPr>
            <a:picLocks noChangeAspect="1"/>
          </p:cNvPicPr>
          <p:nvPr>
            <p:custDataLst>
              <p:tags r:id="rId7"/>
            </p:custDataLst>
          </p:nvPr>
        </p:nvPicPr>
        <p:blipFill>
          <a:blip r:embed="rId26">
            <a:extLst>
              <a:ext uri="{96DAC541-7B7A-43D3-8B79-37D633B846F1}">
                <asvg:svgBlip xmlns:asvg="http://schemas.microsoft.com/office/drawing/2016/SVG/main" r:embed="rId27"/>
              </a:ext>
            </a:extLst>
          </a:blip>
          <a:stretch>
            <a:fillRect/>
          </a:stretch>
        </p:blipFill>
        <p:spPr>
          <a:xfrm>
            <a:off x="4423087" y="2845399"/>
            <a:ext cx="274320" cy="274320"/>
          </a:xfrm>
          <a:prstGeom prst="rect">
            <a:avLst/>
          </a:prstGeom>
        </p:spPr>
      </p:pic>
      <p:pic>
        <p:nvPicPr>
          <p:cNvPr id="23" name="Graphic 22">
            <a:extLst>
              <a:ext uri="{FF2B5EF4-FFF2-40B4-BE49-F238E27FC236}">
                <a16:creationId xmlns:a16="http://schemas.microsoft.com/office/drawing/2014/main" id="{D49B1617-6337-2DB5-5B9C-FC5CAEE06F5E}"/>
              </a:ext>
            </a:extLst>
          </p:cNvPr>
          <p:cNvPicPr>
            <a:picLocks noChangeAspect="1"/>
          </p:cNvPicPr>
          <p:nvPr>
            <p:custDataLst>
              <p:tags r:id="rId8"/>
            </p:custDataLst>
          </p:nvPr>
        </p:nvPicPr>
        <p:blipFill>
          <a:blip r:embed="rId28">
            <a:extLst>
              <a:ext uri="{96DAC541-7B7A-43D3-8B79-37D633B846F1}">
                <asvg:svgBlip xmlns:asvg="http://schemas.microsoft.com/office/drawing/2016/SVG/main" r:embed="rId29"/>
              </a:ext>
            </a:extLst>
          </a:blip>
          <a:stretch>
            <a:fillRect/>
          </a:stretch>
        </p:blipFill>
        <p:spPr>
          <a:xfrm>
            <a:off x="4423087" y="4041739"/>
            <a:ext cx="274320" cy="274320"/>
          </a:xfrm>
          <a:prstGeom prst="rect">
            <a:avLst/>
          </a:prstGeom>
        </p:spPr>
      </p:pic>
      <p:sp>
        <p:nvSpPr>
          <p:cNvPr id="4" name="Rectangle 3">
            <a:extLst>
              <a:ext uri="{FF2B5EF4-FFF2-40B4-BE49-F238E27FC236}">
                <a16:creationId xmlns:a16="http://schemas.microsoft.com/office/drawing/2014/main" id="{7754CA99-A5B0-9B9B-4C66-3FAF49A92F5B}"/>
              </a:ext>
            </a:extLst>
          </p:cNvPr>
          <p:cNvSpPr/>
          <p:nvPr>
            <p:custDataLst>
              <p:tags r:id="rId9"/>
            </p:custDataLst>
          </p:nvPr>
        </p:nvSpPr>
        <p:spPr>
          <a:xfrm>
            <a:off x="419100" y="6400800"/>
            <a:ext cx="2359913" cy="25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pic>
        <p:nvPicPr>
          <p:cNvPr id="17" name="Graphic 16">
            <a:extLst>
              <a:ext uri="{FF2B5EF4-FFF2-40B4-BE49-F238E27FC236}">
                <a16:creationId xmlns:a16="http://schemas.microsoft.com/office/drawing/2014/main" id="{FD3019DF-E3E3-4F77-3BE3-EB1C09431841}"/>
              </a:ext>
            </a:extLst>
          </p:cNvPr>
          <p:cNvPicPr>
            <a:picLocks noChangeAspect="1"/>
          </p:cNvPicPr>
          <p:nvPr>
            <p:custDataLst>
              <p:tags r:id="rId10"/>
            </p:custDataLst>
          </p:nvPr>
        </p:nvPicPr>
        <p:blipFill>
          <a:blip r:embed="rId30">
            <a:extLst>
              <a:ext uri="{96DAC541-7B7A-43D3-8B79-37D633B846F1}">
                <asvg:svgBlip xmlns:asvg="http://schemas.microsoft.com/office/drawing/2016/SVG/main" r:embed="rId31"/>
              </a:ext>
            </a:extLst>
          </a:blip>
          <a:stretch>
            <a:fillRect/>
          </a:stretch>
        </p:blipFill>
        <p:spPr>
          <a:xfrm>
            <a:off x="4423087" y="5238078"/>
            <a:ext cx="274320" cy="274320"/>
          </a:xfrm>
          <a:prstGeom prst="rect">
            <a:avLst/>
          </a:prstGeom>
        </p:spPr>
      </p:pic>
      <p:grpSp>
        <p:nvGrpSpPr>
          <p:cNvPr id="18" name="Group 17">
            <a:extLst>
              <a:ext uri="{FF2B5EF4-FFF2-40B4-BE49-F238E27FC236}">
                <a16:creationId xmlns:a16="http://schemas.microsoft.com/office/drawing/2014/main" id="{7AFEA49E-136C-129D-1B49-47F26C3F1649}"/>
              </a:ext>
            </a:extLst>
          </p:cNvPr>
          <p:cNvGrpSpPr/>
          <p:nvPr>
            <p:custDataLst>
              <p:tags r:id="rId11"/>
            </p:custDataLst>
          </p:nvPr>
        </p:nvGrpSpPr>
        <p:grpSpPr>
          <a:xfrm>
            <a:off x="9440602" y="162617"/>
            <a:ext cx="2576145" cy="1301528"/>
            <a:chOff x="5326996" y="628184"/>
            <a:chExt cx="2576145" cy="1301528"/>
          </a:xfrm>
        </p:grpSpPr>
        <p:sp>
          <p:nvSpPr>
            <p:cNvPr id="22" name="Rounded Rectangle 21">
              <a:extLst>
                <a:ext uri="{FF2B5EF4-FFF2-40B4-BE49-F238E27FC236}">
                  <a16:creationId xmlns:a16="http://schemas.microsoft.com/office/drawing/2014/main" id="{FBB44A69-A0FB-1418-FED2-782A83EE5C96}"/>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noProof="1">
                <a:solidFill>
                  <a:srgbClr val="100F19"/>
                </a:solidFill>
              </a:endParaRPr>
            </a:p>
          </p:txBody>
        </p:sp>
        <p:pic>
          <p:nvPicPr>
            <p:cNvPr id="24" name="Graphic 23">
              <a:extLst>
                <a:ext uri="{FF2B5EF4-FFF2-40B4-BE49-F238E27FC236}">
                  <a16:creationId xmlns:a16="http://schemas.microsoft.com/office/drawing/2014/main" id="{25C66B4D-0C76-BE8A-17C4-4D9AE4A0075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440548" y="734271"/>
              <a:ext cx="219238" cy="219238"/>
            </a:xfrm>
            <a:prstGeom prst="rect">
              <a:avLst/>
            </a:prstGeom>
          </p:spPr>
        </p:pic>
        <p:sp>
          <p:nvSpPr>
            <p:cNvPr id="25" name="Freeform 24">
              <a:extLst>
                <a:ext uri="{FF2B5EF4-FFF2-40B4-BE49-F238E27FC236}">
                  <a16:creationId xmlns:a16="http://schemas.microsoft.com/office/drawing/2014/main" id="{A6717F4A-C7C9-684D-C96F-5A4C797C01F0}"/>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sz="1351" noProof="1">
                <a:solidFill>
                  <a:srgbClr val="100F19"/>
                </a:solidFill>
              </a:endParaRPr>
            </a:p>
          </p:txBody>
        </p:sp>
      </p:grpSp>
      <p:sp>
        <p:nvSpPr>
          <p:cNvPr id="26" name="TextBox 25">
            <a:extLst>
              <a:ext uri="{FF2B5EF4-FFF2-40B4-BE49-F238E27FC236}">
                <a16:creationId xmlns:a16="http://schemas.microsoft.com/office/drawing/2014/main" id="{DE862878-EB14-2F93-56DC-0E8682D702D1}"/>
              </a:ext>
            </a:extLst>
          </p:cNvPr>
          <p:cNvSpPr txBox="1"/>
          <p:nvPr>
            <p:custDataLst>
              <p:tags r:id="rId12"/>
            </p:custDataLst>
          </p:nvPr>
        </p:nvSpPr>
        <p:spPr>
          <a:xfrm>
            <a:off x="9552588" y="542869"/>
            <a:ext cx="2351599" cy="825024"/>
          </a:xfrm>
          <a:prstGeom prst="rect">
            <a:avLst/>
          </a:prstGeom>
          <a:noFill/>
        </p:spPr>
        <p:txBody>
          <a:bodyPr wrap="square" lIns="0" tIns="45720" rIns="0" bIns="0" rtlCol="0">
            <a:normAutofit/>
          </a:bodyPr>
          <a:lstStyle/>
          <a:p>
            <a:r>
              <a:rPr lang="en-US" sz="1100" noProof="1">
                <a:solidFill>
                  <a:srgbClr val="100F19"/>
                </a:solidFill>
                <a:latin typeface="Franklin Gothic Book" panose="020B0503020102020204" pitchFamily="34" charset="0"/>
              </a:rPr>
              <a:t>슬라이드 내용에 Roblox 게임과 관련된 구체적인 사례나 고객 지원 상황을 추가하면 더욱 실감나는 발표가 될 것입니다.</a:t>
            </a:r>
          </a:p>
        </p:txBody>
      </p:sp>
      <p:sp>
        <p:nvSpPr>
          <p:cNvPr id="31" name="Content Placeholder 27">
            <a:extLst>
              <a:ext uri="{FF2B5EF4-FFF2-40B4-BE49-F238E27FC236}">
                <a16:creationId xmlns:a16="http://schemas.microsoft.com/office/drawing/2014/main" id="{842C9AE9-8486-3276-06BD-2C31217C7045}"/>
              </a:ext>
            </a:extLst>
          </p:cNvPr>
          <p:cNvSpPr txBox="1">
            <a:spLocks/>
          </p:cNvSpPr>
          <p:nvPr>
            <p:custDataLst>
              <p:tags r:id="rId13"/>
            </p:custDataLst>
          </p:nvPr>
        </p:nvSpPr>
        <p:spPr>
          <a:xfrm>
            <a:off x="6667499" y="1615442"/>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월 100건 이상의 계정 복구 사례를 분석하여 2단계 인증 미설정 등 취약점 패턴을 발견함.</a:t>
            </a:r>
          </a:p>
        </p:txBody>
      </p:sp>
      <p:sp>
        <p:nvSpPr>
          <p:cNvPr id="32" name="Content Placeholder 29">
            <a:extLst>
              <a:ext uri="{FF2B5EF4-FFF2-40B4-BE49-F238E27FC236}">
                <a16:creationId xmlns:a16="http://schemas.microsoft.com/office/drawing/2014/main" id="{9C84210D-C184-C88F-C4A6-C9D43FC00021}"/>
              </a:ext>
            </a:extLst>
          </p:cNvPr>
          <p:cNvSpPr txBox="1">
            <a:spLocks/>
          </p:cNvSpPr>
          <p:nvPr>
            <p:custDataLst>
              <p:tags r:id="rId14"/>
            </p:custDataLst>
          </p:nvPr>
        </p:nvSpPr>
        <p:spPr>
          <a:xfrm>
            <a:off x="6667499" y="2811781"/>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분석 결과를 바탕으로 2단계 인증 설정 캠페인을 제안하여 해킹 사고 감소에 기여함.</a:t>
            </a:r>
          </a:p>
        </p:txBody>
      </p:sp>
      <p:sp>
        <p:nvSpPr>
          <p:cNvPr id="33" name="Text Placeholder 13">
            <a:extLst>
              <a:ext uri="{FF2B5EF4-FFF2-40B4-BE49-F238E27FC236}">
                <a16:creationId xmlns:a16="http://schemas.microsoft.com/office/drawing/2014/main" id="{38694952-4D03-9BB6-DA65-2F6AC720E617}"/>
              </a:ext>
            </a:extLst>
          </p:cNvPr>
          <p:cNvSpPr txBox="1">
            <a:spLocks/>
          </p:cNvSpPr>
          <p:nvPr>
            <p:custDataLst>
              <p:tags r:id="rId15"/>
            </p:custDataLst>
          </p:nvPr>
        </p:nvSpPr>
        <p:spPr>
          <a:xfrm>
            <a:off x="4772720" y="1615440"/>
            <a:ext cx="1773852" cy="1196340"/>
          </a:xfrm>
          <a:prstGeom prst="rect">
            <a:avLst/>
          </a:prstGeom>
        </p:spPr>
        <p:txBody>
          <a:bodyPr vert="horz" lIns="91440" tIns="45720" rIns="91440" bIns="45720" rtlCol="0" anchor="t">
            <a:normAutofit/>
          </a:bodyPr>
          <a:lstStyle>
            <a:defPPr>
              <a:defRPr lang="en-US"/>
            </a:defPPr>
            <a:lvl1pPr marR="0" lvl="0" indent="9525" defTabSz="914354" fontAlgn="auto">
              <a:lnSpc>
                <a:spcPct val="100000"/>
              </a:lnSpc>
              <a:spcBef>
                <a:spcPts val="10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해킹 계정 데이터 분석</a:t>
            </a:r>
          </a:p>
        </p:txBody>
      </p:sp>
      <p:sp>
        <p:nvSpPr>
          <p:cNvPr id="34" name="Text Placeholder 14">
            <a:extLst>
              <a:ext uri="{FF2B5EF4-FFF2-40B4-BE49-F238E27FC236}">
                <a16:creationId xmlns:a16="http://schemas.microsoft.com/office/drawing/2014/main" id="{AF748EAB-5605-6699-2AC9-12C29DD1267F}"/>
              </a:ext>
            </a:extLst>
          </p:cNvPr>
          <p:cNvSpPr txBox="1">
            <a:spLocks/>
          </p:cNvSpPr>
          <p:nvPr>
            <p:custDataLst>
              <p:tags r:id="rId16"/>
            </p:custDataLst>
          </p:nvPr>
        </p:nvSpPr>
        <p:spPr>
          <a:xfrm>
            <a:off x="4772720" y="2811779"/>
            <a:ext cx="1773852" cy="1196340"/>
          </a:xfrm>
          <a:prstGeom prst="rect">
            <a:avLst/>
          </a:prstGeom>
        </p:spPr>
        <p:txBody>
          <a:bodyPr vert="horz" lIns="91440" tIns="45720" rIns="91440" bIns="45720" rtlCol="0" anchor="t">
            <a:normAutofit/>
          </a:bodyPr>
          <a:lstStyle>
            <a:defPPr>
              <a:defRPr lang="en-US"/>
            </a:defPPr>
            <a:lvl1pPr marR="0" lvl="0" indent="9525" defTabSz="914354" fontAlgn="auto">
              <a:lnSpc>
                <a:spcPct val="100000"/>
              </a:lnSpc>
              <a:spcBef>
                <a:spcPts val="10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프로세스 개선 제안</a:t>
            </a:r>
          </a:p>
        </p:txBody>
      </p:sp>
      <p:sp>
        <p:nvSpPr>
          <p:cNvPr id="35" name="Content Placeholder 29">
            <a:extLst>
              <a:ext uri="{FF2B5EF4-FFF2-40B4-BE49-F238E27FC236}">
                <a16:creationId xmlns:a16="http://schemas.microsoft.com/office/drawing/2014/main" id="{F087658A-E12C-020A-FDBE-7B1C3187630C}"/>
              </a:ext>
            </a:extLst>
          </p:cNvPr>
          <p:cNvSpPr txBox="1">
            <a:spLocks/>
          </p:cNvSpPr>
          <p:nvPr>
            <p:custDataLst>
              <p:tags r:id="rId17"/>
            </p:custDataLst>
          </p:nvPr>
        </p:nvSpPr>
        <p:spPr>
          <a:xfrm>
            <a:off x="6667499" y="4008121"/>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결제 오류율이 높은 결제 수단을 식별하고 관련 부서에 보고하여 문제 해결에 도움을 줌.</a:t>
            </a:r>
          </a:p>
        </p:txBody>
      </p:sp>
      <p:sp>
        <p:nvSpPr>
          <p:cNvPr id="36" name="Text Placeholder 14">
            <a:extLst>
              <a:ext uri="{FF2B5EF4-FFF2-40B4-BE49-F238E27FC236}">
                <a16:creationId xmlns:a16="http://schemas.microsoft.com/office/drawing/2014/main" id="{601453D6-4BEF-22C8-D1F5-369D240234B8}"/>
              </a:ext>
            </a:extLst>
          </p:cNvPr>
          <p:cNvSpPr txBox="1">
            <a:spLocks/>
          </p:cNvSpPr>
          <p:nvPr>
            <p:custDataLst>
              <p:tags r:id="rId18"/>
            </p:custDataLst>
          </p:nvPr>
        </p:nvSpPr>
        <p:spPr>
          <a:xfrm>
            <a:off x="4772720" y="4008119"/>
            <a:ext cx="1773852" cy="1196340"/>
          </a:xfrm>
          <a:prstGeom prst="rect">
            <a:avLst/>
          </a:prstGeom>
        </p:spPr>
        <p:txBody>
          <a:bodyPr vert="horz" lIns="91440" tIns="45720" rIns="91440" bIns="45720" rtlCol="0" anchor="t">
            <a:normAutofit/>
          </a:bodyPr>
          <a:lstStyle>
            <a:defPPr>
              <a:defRPr lang="en-US"/>
            </a:defPPr>
            <a:lvl1pPr marR="0" lvl="0" indent="9525" defTabSz="914354" fontAlgn="auto">
              <a:lnSpc>
                <a:spcPct val="100000"/>
              </a:lnSpc>
              <a:spcBef>
                <a:spcPts val="10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결제 오류 및 환불 분석</a:t>
            </a:r>
          </a:p>
        </p:txBody>
      </p:sp>
      <p:sp>
        <p:nvSpPr>
          <p:cNvPr id="37" name="Content Placeholder 29">
            <a:extLst>
              <a:ext uri="{FF2B5EF4-FFF2-40B4-BE49-F238E27FC236}">
                <a16:creationId xmlns:a16="http://schemas.microsoft.com/office/drawing/2014/main" id="{DD99CD65-D3EF-4662-EFC4-FF4BA805B183}"/>
              </a:ext>
            </a:extLst>
          </p:cNvPr>
          <p:cNvSpPr txBox="1">
            <a:spLocks/>
          </p:cNvSpPr>
          <p:nvPr>
            <p:custDataLst>
              <p:tags r:id="rId19"/>
            </p:custDataLst>
          </p:nvPr>
        </p:nvSpPr>
        <p:spPr>
          <a:xfrm>
            <a:off x="6667499" y="5204460"/>
            <a:ext cx="5105400" cy="1196340"/>
          </a:xfrm>
          <a:prstGeom prst="rect">
            <a:avLst/>
          </a:prstGeom>
        </p:spPr>
        <p:txBody>
          <a:bodyPr vert="horz" lIns="9144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effectLst/>
                <a:uLnTx/>
                <a:uFillTx/>
                <a:ea typeface="+mn-ea"/>
                <a:cs typeface="Arial" panose="020B0604020202020204" pitchFamily="34" charset="0"/>
              </a:rPr>
              <a:t>보안 강화와 고객 신뢰 증진에 기여하며, 데이터 기반 의사결정 지원을 통해 서비스 품질을 향상시킴.</a:t>
            </a:r>
          </a:p>
        </p:txBody>
      </p:sp>
      <p:sp>
        <p:nvSpPr>
          <p:cNvPr id="38" name="Text Placeholder 14">
            <a:extLst>
              <a:ext uri="{FF2B5EF4-FFF2-40B4-BE49-F238E27FC236}">
                <a16:creationId xmlns:a16="http://schemas.microsoft.com/office/drawing/2014/main" id="{3D2E81C7-B18A-9534-845D-E06A9A2FEE00}"/>
              </a:ext>
            </a:extLst>
          </p:cNvPr>
          <p:cNvSpPr txBox="1">
            <a:spLocks/>
          </p:cNvSpPr>
          <p:nvPr>
            <p:custDataLst>
              <p:tags r:id="rId20"/>
            </p:custDataLst>
          </p:nvPr>
        </p:nvSpPr>
        <p:spPr>
          <a:xfrm>
            <a:off x="4772720" y="5204458"/>
            <a:ext cx="1773852" cy="1196340"/>
          </a:xfrm>
          <a:prstGeom prst="rect">
            <a:avLst/>
          </a:prstGeom>
        </p:spPr>
        <p:txBody>
          <a:bodyPr vert="horz" lIns="91440" tIns="45720" rIns="91440" bIns="45720" rtlCol="0" anchor="t">
            <a:normAutofit/>
          </a:bodyPr>
          <a:lstStyle>
            <a:defPPr>
              <a:defRPr lang="en-US"/>
            </a:defPPr>
            <a:lvl1pPr marR="0" lvl="0" indent="9525" defTabSz="914354" fontAlgn="auto">
              <a:lnSpc>
                <a:spcPct val="100000"/>
              </a:lnSpc>
              <a:spcBef>
                <a:spcPts val="10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noProof="1"/>
              <a:t>성과 및 영향</a:t>
            </a:r>
          </a:p>
        </p:txBody>
      </p:sp>
    </p:spTree>
    <p:extLst>
      <p:ext uri="{BB962C8B-B14F-4D97-AF65-F5344CB8AC3E}">
        <p14:creationId xmlns:p14="http://schemas.microsoft.com/office/powerpoint/2010/main" val="13581011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d1e65e54-753c-4368-946b-ddb430583b0d"/>
</p:tagLst>
</file>

<file path=ppt/tags/tag10.xml><?xml version="1.0" encoding="utf-8"?>
<p:tagLst xmlns:a="http://schemas.openxmlformats.org/drawingml/2006/main" xmlns:r="http://schemas.openxmlformats.org/officeDocument/2006/relationships" xmlns:p="http://schemas.openxmlformats.org/presentationml/2006/main">
  <p:tag name="PLUS_ID" val="logo"/>
</p:tagLst>
</file>

<file path=ppt/tags/tag100.xml><?xml version="1.0" encoding="utf-8"?>
<p:tagLst xmlns:a="http://schemas.openxmlformats.org/drawingml/2006/main" xmlns:r="http://schemas.openxmlformats.org/officeDocument/2006/relationships" xmlns:p="http://schemas.openxmlformats.org/presentationml/2006/main">
  <p:tag name="PLUS_ID" val="logo"/>
</p:tagLst>
</file>

<file path=ppt/tags/tag101.xml><?xml version="1.0" encoding="utf-8"?>
<p:tagLst xmlns:a="http://schemas.openxmlformats.org/drawingml/2006/main" xmlns:r="http://schemas.openxmlformats.org/officeDocument/2006/relationships" xmlns:p="http://schemas.openxmlformats.org/presentationml/2006/main">
  <p:tag name="PLUS_ID" val="icon_4"/>
</p:tagLst>
</file>

<file path=ppt/tags/tag102.xml><?xml version="1.0" encoding="utf-8"?>
<p:tagLst xmlns:a="http://schemas.openxmlformats.org/drawingml/2006/main" xmlns:r="http://schemas.openxmlformats.org/officeDocument/2006/relationships" xmlns:p="http://schemas.openxmlformats.org/presentationml/2006/main">
  <p:tag name="PLUS_ID" val="tip_wrapper"/>
</p:tagLst>
</file>

<file path=ppt/tags/tag103.xml><?xml version="1.0" encoding="utf-8"?>
<p:tagLst xmlns:a="http://schemas.openxmlformats.org/drawingml/2006/main" xmlns:r="http://schemas.openxmlformats.org/officeDocument/2006/relationships" xmlns:p="http://schemas.openxmlformats.org/presentationml/2006/main">
  <p:tag name="PLUS_ID" val="plus_tip"/>
</p:tagLst>
</file>

<file path=ppt/tags/tag104.xml><?xml version="1.0" encoding="utf-8"?>
<p:tagLst xmlns:a="http://schemas.openxmlformats.org/drawingml/2006/main" xmlns:r="http://schemas.openxmlformats.org/officeDocument/2006/relationships" xmlns:p="http://schemas.openxmlformats.org/presentationml/2006/main">
  <p:tag name="PLUS_ID" val="detail_1"/>
</p:tagLst>
</file>

<file path=ppt/tags/tag105.xml><?xml version="1.0" encoding="utf-8"?>
<p:tagLst xmlns:a="http://schemas.openxmlformats.org/drawingml/2006/main" xmlns:r="http://schemas.openxmlformats.org/officeDocument/2006/relationships" xmlns:p="http://schemas.openxmlformats.org/presentationml/2006/main">
  <p:tag name="PLUS_ID" val="detail_2"/>
</p:tagLst>
</file>

<file path=ppt/tags/tag106.xml><?xml version="1.0" encoding="utf-8"?>
<p:tagLst xmlns:a="http://schemas.openxmlformats.org/drawingml/2006/main" xmlns:r="http://schemas.openxmlformats.org/officeDocument/2006/relationships" xmlns:p="http://schemas.openxmlformats.org/presentationml/2006/main">
  <p:tag name="PLUS_ID" val="header_1"/>
</p:tagLst>
</file>

<file path=ppt/tags/tag107.xml><?xml version="1.0" encoding="utf-8"?>
<p:tagLst xmlns:a="http://schemas.openxmlformats.org/drawingml/2006/main" xmlns:r="http://schemas.openxmlformats.org/officeDocument/2006/relationships" xmlns:p="http://schemas.openxmlformats.org/presentationml/2006/main">
  <p:tag name="PLUS_ID" val="header_2"/>
</p:tagLst>
</file>

<file path=ppt/tags/tag108.xml><?xml version="1.0" encoding="utf-8"?>
<p:tagLst xmlns:a="http://schemas.openxmlformats.org/drawingml/2006/main" xmlns:r="http://schemas.openxmlformats.org/officeDocument/2006/relationships" xmlns:p="http://schemas.openxmlformats.org/presentationml/2006/main">
  <p:tag name="PLUS_ID" val="detail_3"/>
</p:tagLst>
</file>

<file path=ppt/tags/tag109.xml><?xml version="1.0" encoding="utf-8"?>
<p:tagLst xmlns:a="http://schemas.openxmlformats.org/drawingml/2006/main" xmlns:r="http://schemas.openxmlformats.org/officeDocument/2006/relationships" xmlns:p="http://schemas.openxmlformats.org/presentationml/2006/main">
  <p:tag name="PLUS_ID" val="header_3"/>
</p:tagLst>
</file>

<file path=ppt/tags/tag11.xml><?xml version="1.0" encoding="utf-8"?>
<p:tagLst xmlns:a="http://schemas.openxmlformats.org/drawingml/2006/main" xmlns:r="http://schemas.openxmlformats.org/officeDocument/2006/relationships" xmlns:p="http://schemas.openxmlformats.org/presentationml/2006/main">
  <p:tag name="PLUS_ID" val="chapter"/>
</p:tagLst>
</file>

<file path=ppt/tags/tag110.xml><?xml version="1.0" encoding="utf-8"?>
<p:tagLst xmlns:a="http://schemas.openxmlformats.org/drawingml/2006/main" xmlns:r="http://schemas.openxmlformats.org/officeDocument/2006/relationships" xmlns:p="http://schemas.openxmlformats.org/presentationml/2006/main">
  <p:tag name="PLUS_ID" val="detail_4"/>
</p:tagLst>
</file>

<file path=ppt/tags/tag111.xml><?xml version="1.0" encoding="utf-8"?>
<p:tagLst xmlns:a="http://schemas.openxmlformats.org/drawingml/2006/main" xmlns:r="http://schemas.openxmlformats.org/officeDocument/2006/relationships" xmlns:p="http://schemas.openxmlformats.org/presentationml/2006/main">
  <p:tag name="PLUS_ID" val="header_4"/>
</p:tagLst>
</file>

<file path=ppt/tags/tag112.xml><?xml version="1.0" encoding="utf-8"?>
<p:tagLst xmlns:a="http://schemas.openxmlformats.org/drawingml/2006/main" xmlns:r="http://schemas.openxmlformats.org/officeDocument/2006/relationships" xmlns:p="http://schemas.openxmlformats.org/presentationml/2006/main">
  <p:tag name="PLUS_ID" val="chapter"/>
</p:tagLst>
</file>

<file path=ppt/tags/tag113.xml><?xml version="1.0" encoding="utf-8"?>
<p:tagLst xmlns:a="http://schemas.openxmlformats.org/drawingml/2006/main" xmlns:r="http://schemas.openxmlformats.org/officeDocument/2006/relationships" xmlns:p="http://schemas.openxmlformats.org/presentationml/2006/main">
  <p:tag name="PLUS_ID" val="title"/>
</p:tagLst>
</file>

<file path=ppt/tags/tag114.xml><?xml version="1.0" encoding="utf-8"?>
<p:tagLst xmlns:a="http://schemas.openxmlformats.org/drawingml/2006/main" xmlns:r="http://schemas.openxmlformats.org/officeDocument/2006/relationships" xmlns:p="http://schemas.openxmlformats.org/presentationml/2006/main">
  <p:tag name="PLUS_ID" val="tip_wrapper"/>
</p:tagLst>
</file>

<file path=ppt/tags/tag115.xml><?xml version="1.0" encoding="utf-8"?>
<p:tagLst xmlns:a="http://schemas.openxmlformats.org/drawingml/2006/main" xmlns:r="http://schemas.openxmlformats.org/officeDocument/2006/relationships" xmlns:p="http://schemas.openxmlformats.org/presentationml/2006/main">
  <p:tag name="PLUS_ID" val="plus_tip"/>
</p:tagLst>
</file>

<file path=ppt/tags/tag116.xml><?xml version="1.0" encoding="utf-8"?>
<p:tagLst xmlns:a="http://schemas.openxmlformats.org/drawingml/2006/main" xmlns:r="http://schemas.openxmlformats.org/officeDocument/2006/relationships" xmlns:p="http://schemas.openxmlformats.org/presentationml/2006/main">
  <p:tag name="PLUS_ID" val="logo"/>
</p:tagLst>
</file>

<file path=ppt/tags/tag117.xml><?xml version="1.0" encoding="utf-8"?>
<p:tagLst xmlns:a="http://schemas.openxmlformats.org/drawingml/2006/main" xmlns:r="http://schemas.openxmlformats.org/officeDocument/2006/relationships" xmlns:p="http://schemas.openxmlformats.org/presentationml/2006/main">
  <p:tag name="PLUS_ID" val="header_0"/>
</p:tagLst>
</file>

<file path=ppt/tags/tag118.xml><?xml version="1.0" encoding="utf-8"?>
<p:tagLst xmlns:a="http://schemas.openxmlformats.org/drawingml/2006/main" xmlns:r="http://schemas.openxmlformats.org/officeDocument/2006/relationships" xmlns:p="http://schemas.openxmlformats.org/presentationml/2006/main">
  <p:tag name="PLUS_ID" val="detail_0"/>
</p:tagLst>
</file>

<file path=ppt/tags/tag119.xml><?xml version="1.0" encoding="utf-8"?>
<p:tagLst xmlns:a="http://schemas.openxmlformats.org/drawingml/2006/main" xmlns:r="http://schemas.openxmlformats.org/officeDocument/2006/relationships" xmlns:p="http://schemas.openxmlformats.org/presentationml/2006/main">
  <p:tag name="PLUS_ID" val="header_1"/>
</p:tagLst>
</file>

<file path=ppt/tags/tag12.xml><?xml version="1.0" encoding="utf-8"?>
<p:tagLst xmlns:a="http://schemas.openxmlformats.org/drawingml/2006/main" xmlns:r="http://schemas.openxmlformats.org/officeDocument/2006/relationships" xmlns:p="http://schemas.openxmlformats.org/presentationml/2006/main">
  <p:tag name="PLUS_ID" val="title"/>
</p:tagLst>
</file>

<file path=ppt/tags/tag120.xml><?xml version="1.0" encoding="utf-8"?>
<p:tagLst xmlns:a="http://schemas.openxmlformats.org/drawingml/2006/main" xmlns:r="http://schemas.openxmlformats.org/officeDocument/2006/relationships" xmlns:p="http://schemas.openxmlformats.org/presentationml/2006/main">
  <p:tag name="PLUS_ID" val="detail_1"/>
</p:tagLst>
</file>

<file path=ppt/tags/tag121.xml><?xml version="1.0" encoding="utf-8"?>
<p:tagLst xmlns:a="http://schemas.openxmlformats.org/drawingml/2006/main" xmlns:r="http://schemas.openxmlformats.org/officeDocument/2006/relationships" xmlns:p="http://schemas.openxmlformats.org/presentationml/2006/main">
  <p:tag name="PLUS_ID" val="header_2"/>
</p:tagLst>
</file>

<file path=ppt/tags/tag122.xml><?xml version="1.0" encoding="utf-8"?>
<p:tagLst xmlns:a="http://schemas.openxmlformats.org/drawingml/2006/main" xmlns:r="http://schemas.openxmlformats.org/officeDocument/2006/relationships" xmlns:p="http://schemas.openxmlformats.org/presentationml/2006/main">
  <p:tag name="PLUS_ID" val="detail_2"/>
</p:tagLst>
</file>

<file path=ppt/tags/tag123.xml><?xml version="1.0" encoding="utf-8"?>
<p:tagLst xmlns:a="http://schemas.openxmlformats.org/drawingml/2006/main" xmlns:r="http://schemas.openxmlformats.org/officeDocument/2006/relationships" xmlns:p="http://schemas.openxmlformats.org/presentationml/2006/main">
  <p:tag name="PLUS_ID" val="header_3"/>
</p:tagLst>
</file>

<file path=ppt/tags/tag124.xml><?xml version="1.0" encoding="utf-8"?>
<p:tagLst xmlns:a="http://schemas.openxmlformats.org/drawingml/2006/main" xmlns:r="http://schemas.openxmlformats.org/officeDocument/2006/relationships" xmlns:p="http://schemas.openxmlformats.org/presentationml/2006/main">
  <p:tag name="PLUS_ID" val="detail_3"/>
</p:tagLst>
</file>

<file path=ppt/tags/tag125.xml><?xml version="1.0" encoding="utf-8"?>
<p:tagLst xmlns:a="http://schemas.openxmlformats.org/drawingml/2006/main" xmlns:r="http://schemas.openxmlformats.org/officeDocument/2006/relationships" xmlns:p="http://schemas.openxmlformats.org/presentationml/2006/main">
  <p:tag name="PLUS_ID" val="icon_1"/>
</p:tagLst>
</file>

<file path=ppt/tags/tag126.xml><?xml version="1.0" encoding="utf-8"?>
<p:tagLst xmlns:a="http://schemas.openxmlformats.org/drawingml/2006/main" xmlns:r="http://schemas.openxmlformats.org/officeDocument/2006/relationships" xmlns:p="http://schemas.openxmlformats.org/presentationml/2006/main">
  <p:tag name="PLUS_ID" val="icon_2"/>
</p:tagLst>
</file>

<file path=ppt/tags/tag127.xml><?xml version="1.0" encoding="utf-8"?>
<p:tagLst xmlns:a="http://schemas.openxmlformats.org/drawingml/2006/main" xmlns:r="http://schemas.openxmlformats.org/officeDocument/2006/relationships" xmlns:p="http://schemas.openxmlformats.org/presentationml/2006/main">
  <p:tag name="PLUS_ID" val="icon_3"/>
</p:tagLst>
</file>

<file path=ppt/tags/tag128.xml><?xml version="1.0" encoding="utf-8"?>
<p:tagLst xmlns:a="http://schemas.openxmlformats.org/drawingml/2006/main" xmlns:r="http://schemas.openxmlformats.org/officeDocument/2006/relationships" xmlns:p="http://schemas.openxmlformats.org/presentationml/2006/main">
  <p:tag name="PLUS_ID" val="icon_0"/>
</p:tagLst>
</file>

<file path=ppt/tags/tag129.xml><?xml version="1.0" encoding="utf-8"?>
<p:tagLst xmlns:a="http://schemas.openxmlformats.org/drawingml/2006/main" xmlns:r="http://schemas.openxmlformats.org/officeDocument/2006/relationships" xmlns:p="http://schemas.openxmlformats.org/presentationml/2006/main">
  <p:tag name="PLUS_ID" val="chapter"/>
</p:tagLst>
</file>

<file path=ppt/tags/tag13.xml><?xml version="1.0" encoding="utf-8"?>
<p:tagLst xmlns:a="http://schemas.openxmlformats.org/drawingml/2006/main" xmlns:r="http://schemas.openxmlformats.org/officeDocument/2006/relationships" xmlns:p="http://schemas.openxmlformats.org/presentationml/2006/main">
  <p:tag name="PLUS_ID" val="logo"/>
</p:tagLst>
</file>

<file path=ppt/tags/tag130.xml><?xml version="1.0" encoding="utf-8"?>
<p:tagLst xmlns:a="http://schemas.openxmlformats.org/drawingml/2006/main" xmlns:r="http://schemas.openxmlformats.org/officeDocument/2006/relationships" xmlns:p="http://schemas.openxmlformats.org/presentationml/2006/main">
  <p:tag name="PLUS_ID" val="title"/>
</p:tagLst>
</file>

<file path=ppt/tags/tag131.xml><?xml version="1.0" encoding="utf-8"?>
<p:tagLst xmlns:a="http://schemas.openxmlformats.org/drawingml/2006/main" xmlns:r="http://schemas.openxmlformats.org/officeDocument/2006/relationships" xmlns:p="http://schemas.openxmlformats.org/presentationml/2006/main">
  <p:tag name="PLUS_ID" val="detail_0"/>
</p:tagLst>
</file>

<file path=ppt/tags/tag132.xml><?xml version="1.0" encoding="utf-8"?>
<p:tagLst xmlns:a="http://schemas.openxmlformats.org/drawingml/2006/main" xmlns:r="http://schemas.openxmlformats.org/officeDocument/2006/relationships" xmlns:p="http://schemas.openxmlformats.org/presentationml/2006/main">
  <p:tag name="PLUS_ID" val="detail_1"/>
</p:tagLst>
</file>

<file path=ppt/tags/tag133.xml><?xml version="1.0" encoding="utf-8"?>
<p:tagLst xmlns:a="http://schemas.openxmlformats.org/drawingml/2006/main" xmlns:r="http://schemas.openxmlformats.org/officeDocument/2006/relationships" xmlns:p="http://schemas.openxmlformats.org/presentationml/2006/main">
  <p:tag name="PLUS_ID" val="detail_2"/>
</p:tagLst>
</file>

<file path=ppt/tags/tag134.xml><?xml version="1.0" encoding="utf-8"?>
<p:tagLst xmlns:a="http://schemas.openxmlformats.org/drawingml/2006/main" xmlns:r="http://schemas.openxmlformats.org/officeDocument/2006/relationships" xmlns:p="http://schemas.openxmlformats.org/presentationml/2006/main">
  <p:tag name="PLUS_ID" val="header_0"/>
</p:tagLst>
</file>

<file path=ppt/tags/tag135.xml><?xml version="1.0" encoding="utf-8"?>
<p:tagLst xmlns:a="http://schemas.openxmlformats.org/drawingml/2006/main" xmlns:r="http://schemas.openxmlformats.org/officeDocument/2006/relationships" xmlns:p="http://schemas.openxmlformats.org/presentationml/2006/main">
  <p:tag name="PLUS_ID" val="header_1"/>
</p:tagLst>
</file>

<file path=ppt/tags/tag136.xml><?xml version="1.0" encoding="utf-8"?>
<p:tagLst xmlns:a="http://schemas.openxmlformats.org/drawingml/2006/main" xmlns:r="http://schemas.openxmlformats.org/officeDocument/2006/relationships" xmlns:p="http://schemas.openxmlformats.org/presentationml/2006/main">
  <p:tag name="PLUS_ID" val="header_2"/>
</p:tagLst>
</file>

<file path=ppt/tags/tag137.xml><?xml version="1.0" encoding="utf-8"?>
<p:tagLst xmlns:a="http://schemas.openxmlformats.org/drawingml/2006/main" xmlns:r="http://schemas.openxmlformats.org/officeDocument/2006/relationships" xmlns:p="http://schemas.openxmlformats.org/presentationml/2006/main">
  <p:tag name="PLUS_ID" val="logo"/>
</p:tagLst>
</file>

<file path=ppt/tags/tag138.xml><?xml version="1.0" encoding="utf-8"?>
<p:tagLst xmlns:a="http://schemas.openxmlformats.org/drawingml/2006/main" xmlns:r="http://schemas.openxmlformats.org/officeDocument/2006/relationships" xmlns:p="http://schemas.openxmlformats.org/presentationml/2006/main">
  <p:tag name="PLUS_ID" val="tip_wrapper"/>
</p:tagLst>
</file>

<file path=ppt/tags/tag139.xml><?xml version="1.0" encoding="utf-8"?>
<p:tagLst xmlns:a="http://schemas.openxmlformats.org/drawingml/2006/main" xmlns:r="http://schemas.openxmlformats.org/officeDocument/2006/relationships" xmlns:p="http://schemas.openxmlformats.org/presentationml/2006/main">
  <p:tag name="PLUS_ID" val="plus_tip"/>
</p:tagLst>
</file>

<file path=ppt/tags/tag14.xml><?xml version="1.0" encoding="utf-8"?>
<p:tagLst xmlns:a="http://schemas.openxmlformats.org/drawingml/2006/main" xmlns:r="http://schemas.openxmlformats.org/officeDocument/2006/relationships" xmlns:p="http://schemas.openxmlformats.org/presentationml/2006/main">
  <p:tag name="PLUS_ID" val="header_0"/>
</p:tagLst>
</file>

<file path=ppt/tags/tag140.xml><?xml version="1.0" encoding="utf-8"?>
<p:tagLst xmlns:a="http://schemas.openxmlformats.org/drawingml/2006/main" xmlns:r="http://schemas.openxmlformats.org/officeDocument/2006/relationships" xmlns:p="http://schemas.openxmlformats.org/presentationml/2006/main">
  <p:tag name="PLUS_ID" val="detail_0"/>
</p:tagLst>
</file>

<file path=ppt/tags/tag141.xml><?xml version="1.0" encoding="utf-8"?>
<p:tagLst xmlns:a="http://schemas.openxmlformats.org/drawingml/2006/main" xmlns:r="http://schemas.openxmlformats.org/officeDocument/2006/relationships" xmlns:p="http://schemas.openxmlformats.org/presentationml/2006/main">
  <p:tag name="PLUS_ID" val="detail_1"/>
</p:tagLst>
</file>

<file path=ppt/tags/tag142.xml><?xml version="1.0" encoding="utf-8"?>
<p:tagLst xmlns:a="http://schemas.openxmlformats.org/drawingml/2006/main" xmlns:r="http://schemas.openxmlformats.org/officeDocument/2006/relationships" xmlns:p="http://schemas.openxmlformats.org/presentationml/2006/main">
  <p:tag name="PLUS_ID" val="detail_2"/>
</p:tagLst>
</file>

<file path=ppt/tags/tag143.xml><?xml version="1.0" encoding="utf-8"?>
<p:tagLst xmlns:a="http://schemas.openxmlformats.org/drawingml/2006/main" xmlns:r="http://schemas.openxmlformats.org/officeDocument/2006/relationships" xmlns:p="http://schemas.openxmlformats.org/presentationml/2006/main">
  <p:tag name="PLUS_ID" val="header_0"/>
</p:tagLst>
</file>

<file path=ppt/tags/tag144.xml><?xml version="1.0" encoding="utf-8"?>
<p:tagLst xmlns:a="http://schemas.openxmlformats.org/drawingml/2006/main" xmlns:r="http://schemas.openxmlformats.org/officeDocument/2006/relationships" xmlns:p="http://schemas.openxmlformats.org/presentationml/2006/main">
  <p:tag name="PLUS_ID" val="header_1"/>
</p:tagLst>
</file>

<file path=ppt/tags/tag145.xml><?xml version="1.0" encoding="utf-8"?>
<p:tagLst xmlns:a="http://schemas.openxmlformats.org/drawingml/2006/main" xmlns:r="http://schemas.openxmlformats.org/officeDocument/2006/relationships" xmlns:p="http://schemas.openxmlformats.org/presentationml/2006/main">
  <p:tag name="PLUS_ID" val="header_2"/>
</p:tagLst>
</file>

<file path=ppt/tags/tag146.xml><?xml version="1.0" encoding="utf-8"?>
<p:tagLst xmlns:a="http://schemas.openxmlformats.org/drawingml/2006/main" xmlns:r="http://schemas.openxmlformats.org/officeDocument/2006/relationships" xmlns:p="http://schemas.openxmlformats.org/presentationml/2006/main">
  <p:tag name="PLUS_ID" val="chapter"/>
</p:tagLst>
</file>

<file path=ppt/tags/tag147.xml><?xml version="1.0" encoding="utf-8"?>
<p:tagLst xmlns:a="http://schemas.openxmlformats.org/drawingml/2006/main" xmlns:r="http://schemas.openxmlformats.org/officeDocument/2006/relationships" xmlns:p="http://schemas.openxmlformats.org/presentationml/2006/main">
  <p:tag name="PLUS_ID" val="title"/>
</p:tagLst>
</file>

<file path=ppt/tags/tag148.xml><?xml version="1.0" encoding="utf-8"?>
<p:tagLst xmlns:a="http://schemas.openxmlformats.org/drawingml/2006/main" xmlns:r="http://schemas.openxmlformats.org/officeDocument/2006/relationships" xmlns:p="http://schemas.openxmlformats.org/presentationml/2006/main">
  <p:tag name="PLUS_ID" val="logo"/>
</p:tagLst>
</file>

<file path=ppt/tags/tag149.xml><?xml version="1.0" encoding="utf-8"?>
<p:tagLst xmlns:a="http://schemas.openxmlformats.org/drawingml/2006/main" xmlns:r="http://schemas.openxmlformats.org/officeDocument/2006/relationships" xmlns:p="http://schemas.openxmlformats.org/presentationml/2006/main">
  <p:tag name="PLUS_ID" val="tip_wrapper"/>
</p:tagLst>
</file>

<file path=ppt/tags/tag15.xml><?xml version="1.0" encoding="utf-8"?>
<p:tagLst xmlns:a="http://schemas.openxmlformats.org/drawingml/2006/main" xmlns:r="http://schemas.openxmlformats.org/officeDocument/2006/relationships" xmlns:p="http://schemas.openxmlformats.org/presentationml/2006/main">
  <p:tag name="PLUS_ID" val="detail_0"/>
</p:tagLst>
</file>

<file path=ppt/tags/tag150.xml><?xml version="1.0" encoding="utf-8"?>
<p:tagLst xmlns:a="http://schemas.openxmlformats.org/drawingml/2006/main" xmlns:r="http://schemas.openxmlformats.org/officeDocument/2006/relationships" xmlns:p="http://schemas.openxmlformats.org/presentationml/2006/main">
  <p:tag name="PLUS_ID" val="plus_tip"/>
</p:tagLst>
</file>

<file path=ppt/tags/tag151.xml><?xml version="1.0" encoding="utf-8"?>
<p:tagLst xmlns:a="http://schemas.openxmlformats.org/drawingml/2006/main" xmlns:r="http://schemas.openxmlformats.org/officeDocument/2006/relationships" xmlns:p="http://schemas.openxmlformats.org/presentationml/2006/main">
  <p:tag name="PLUS_ID" val="icon_0"/>
</p:tagLst>
</file>

<file path=ppt/tags/tag152.xml><?xml version="1.0" encoding="utf-8"?>
<p:tagLst xmlns:a="http://schemas.openxmlformats.org/drawingml/2006/main" xmlns:r="http://schemas.openxmlformats.org/officeDocument/2006/relationships" xmlns:p="http://schemas.openxmlformats.org/presentationml/2006/main">
  <p:tag name="PLUS_ID" val="icon_1"/>
</p:tagLst>
</file>

<file path=ppt/tags/tag153.xml><?xml version="1.0" encoding="utf-8"?>
<p:tagLst xmlns:a="http://schemas.openxmlformats.org/drawingml/2006/main" xmlns:r="http://schemas.openxmlformats.org/officeDocument/2006/relationships" xmlns:p="http://schemas.openxmlformats.org/presentationml/2006/main">
  <p:tag name="PLUS_ID" val="icon_2"/>
</p:tagLst>
</file>

<file path=ppt/tags/tag154.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155.xml><?xml version="1.0" encoding="utf-8"?>
<p:tagLst xmlns:a="http://schemas.openxmlformats.org/drawingml/2006/main" xmlns:r="http://schemas.openxmlformats.org/officeDocument/2006/relationships" xmlns:p="http://schemas.openxmlformats.org/presentationml/2006/main">
  <p:tag name="PLUS_ID" val="image"/>
</p:tagLst>
</file>

<file path=ppt/tags/tag156.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157.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158.xml><?xml version="1.0" encoding="utf-8"?>
<p:tagLst xmlns:a="http://schemas.openxmlformats.org/drawingml/2006/main" xmlns:r="http://schemas.openxmlformats.org/officeDocument/2006/relationships" xmlns:p="http://schemas.openxmlformats.org/presentationml/2006/main">
  <p:tag name="PLUS_ID" val="logo"/>
</p:tagLst>
</file>

<file path=ppt/tags/tag159.xml><?xml version="1.0" encoding="utf-8"?>
<p:tagLst xmlns:a="http://schemas.openxmlformats.org/drawingml/2006/main" xmlns:r="http://schemas.openxmlformats.org/officeDocument/2006/relationships" xmlns:p="http://schemas.openxmlformats.org/presentationml/2006/main">
  <p:tag name="PLUS_ID" val="chapter"/>
</p:tagLst>
</file>

<file path=ppt/tags/tag16.xml><?xml version="1.0" encoding="utf-8"?>
<p:tagLst xmlns:a="http://schemas.openxmlformats.org/drawingml/2006/main" xmlns:r="http://schemas.openxmlformats.org/officeDocument/2006/relationships" xmlns:p="http://schemas.openxmlformats.org/presentationml/2006/main">
  <p:tag name="PLUS_ID" val="header_1"/>
</p:tagLst>
</file>

<file path=ppt/tags/tag160.xml><?xml version="1.0" encoding="utf-8"?>
<p:tagLst xmlns:a="http://schemas.openxmlformats.org/drawingml/2006/main" xmlns:r="http://schemas.openxmlformats.org/officeDocument/2006/relationships" xmlns:p="http://schemas.openxmlformats.org/presentationml/2006/main">
  <p:tag name="PLUS_ID" val="chapter"/>
</p:tagLst>
</file>

<file path=ppt/tags/tag161.xml><?xml version="1.0" encoding="utf-8"?>
<p:tagLst xmlns:a="http://schemas.openxmlformats.org/drawingml/2006/main" xmlns:r="http://schemas.openxmlformats.org/officeDocument/2006/relationships" xmlns:p="http://schemas.openxmlformats.org/presentationml/2006/main">
  <p:tag name="PLUS_ID" val="title"/>
</p:tagLst>
</file>

<file path=ppt/tags/tag162.xml><?xml version="1.0" encoding="utf-8"?>
<p:tagLst xmlns:a="http://schemas.openxmlformats.org/drawingml/2006/main" xmlns:r="http://schemas.openxmlformats.org/officeDocument/2006/relationships" xmlns:p="http://schemas.openxmlformats.org/presentationml/2006/main">
  <p:tag name="PLUS_ID" val="detail_0"/>
</p:tagLst>
</file>

<file path=ppt/tags/tag163.xml><?xml version="1.0" encoding="utf-8"?>
<p:tagLst xmlns:a="http://schemas.openxmlformats.org/drawingml/2006/main" xmlns:r="http://schemas.openxmlformats.org/officeDocument/2006/relationships" xmlns:p="http://schemas.openxmlformats.org/presentationml/2006/main">
  <p:tag name="PLUS_ID" val="detail_1"/>
</p:tagLst>
</file>

<file path=ppt/tags/tag164.xml><?xml version="1.0" encoding="utf-8"?>
<p:tagLst xmlns:a="http://schemas.openxmlformats.org/drawingml/2006/main" xmlns:r="http://schemas.openxmlformats.org/officeDocument/2006/relationships" xmlns:p="http://schemas.openxmlformats.org/presentationml/2006/main">
  <p:tag name="PLUS_ID" val="detail_2"/>
</p:tagLst>
</file>

<file path=ppt/tags/tag165.xml><?xml version="1.0" encoding="utf-8"?>
<p:tagLst xmlns:a="http://schemas.openxmlformats.org/drawingml/2006/main" xmlns:r="http://schemas.openxmlformats.org/officeDocument/2006/relationships" xmlns:p="http://schemas.openxmlformats.org/presentationml/2006/main">
  <p:tag name="PLUS_ID" val="header_0"/>
</p:tagLst>
</file>

<file path=ppt/tags/tag166.xml><?xml version="1.0" encoding="utf-8"?>
<p:tagLst xmlns:a="http://schemas.openxmlformats.org/drawingml/2006/main" xmlns:r="http://schemas.openxmlformats.org/officeDocument/2006/relationships" xmlns:p="http://schemas.openxmlformats.org/presentationml/2006/main">
  <p:tag name="PLUS_ID" val="header_1"/>
</p:tagLst>
</file>

<file path=ppt/tags/tag167.xml><?xml version="1.0" encoding="utf-8"?>
<p:tagLst xmlns:a="http://schemas.openxmlformats.org/drawingml/2006/main" xmlns:r="http://schemas.openxmlformats.org/officeDocument/2006/relationships" xmlns:p="http://schemas.openxmlformats.org/presentationml/2006/main">
  <p:tag name="PLUS_ID" val="header_2"/>
</p:tagLst>
</file>

<file path=ppt/tags/tag168.xml><?xml version="1.0" encoding="utf-8"?>
<p:tagLst xmlns:a="http://schemas.openxmlformats.org/drawingml/2006/main" xmlns:r="http://schemas.openxmlformats.org/officeDocument/2006/relationships" xmlns:p="http://schemas.openxmlformats.org/presentationml/2006/main">
  <p:tag name="PLUS_ID" val="logo"/>
</p:tagLst>
</file>

<file path=ppt/tags/tag169.xml><?xml version="1.0" encoding="utf-8"?>
<p:tagLst xmlns:a="http://schemas.openxmlformats.org/drawingml/2006/main" xmlns:r="http://schemas.openxmlformats.org/officeDocument/2006/relationships" xmlns:p="http://schemas.openxmlformats.org/presentationml/2006/main">
  <p:tag name="PLUS_ID" val="tip_wrapper"/>
</p:tagLst>
</file>

<file path=ppt/tags/tag17.xml><?xml version="1.0" encoding="utf-8"?>
<p:tagLst xmlns:a="http://schemas.openxmlformats.org/drawingml/2006/main" xmlns:r="http://schemas.openxmlformats.org/officeDocument/2006/relationships" xmlns:p="http://schemas.openxmlformats.org/presentationml/2006/main">
  <p:tag name="PLUS_ID" val="detail_1"/>
</p:tagLst>
</file>

<file path=ppt/tags/tag170.xml><?xml version="1.0" encoding="utf-8"?>
<p:tagLst xmlns:a="http://schemas.openxmlformats.org/drawingml/2006/main" xmlns:r="http://schemas.openxmlformats.org/officeDocument/2006/relationships" xmlns:p="http://schemas.openxmlformats.org/presentationml/2006/main">
  <p:tag name="PLUS_ID" val="plus_tip"/>
</p:tagLst>
</file>

<file path=ppt/tags/tag171.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172.xml><?xml version="1.0" encoding="utf-8"?>
<p:tagLst xmlns:a="http://schemas.openxmlformats.org/drawingml/2006/main" xmlns:r="http://schemas.openxmlformats.org/officeDocument/2006/relationships" xmlns:p="http://schemas.openxmlformats.org/presentationml/2006/main">
  <p:tag name="PLUS_ID" val="outro_text"/>
</p:tagLst>
</file>

<file path=ppt/tags/tag173.xml><?xml version="1.0" encoding="utf-8"?>
<p:tagLst xmlns:a="http://schemas.openxmlformats.org/drawingml/2006/main" xmlns:r="http://schemas.openxmlformats.org/officeDocument/2006/relationships" xmlns:p="http://schemas.openxmlformats.org/presentationml/2006/main">
  <p:tag name="PLUS_ID" val="logo"/>
</p:tagLst>
</file>

<file path=ppt/tags/tag18.xml><?xml version="1.0" encoding="utf-8"?>
<p:tagLst xmlns:a="http://schemas.openxmlformats.org/drawingml/2006/main" xmlns:r="http://schemas.openxmlformats.org/officeDocument/2006/relationships" xmlns:p="http://schemas.openxmlformats.org/presentationml/2006/main">
  <p:tag name="PLUS_ID" val="header_2"/>
</p:tagLst>
</file>

<file path=ppt/tags/tag19.xml><?xml version="1.0" encoding="utf-8"?>
<p:tagLst xmlns:a="http://schemas.openxmlformats.org/drawingml/2006/main" xmlns:r="http://schemas.openxmlformats.org/officeDocument/2006/relationships" xmlns:p="http://schemas.openxmlformats.org/presentationml/2006/main">
  <p:tag name="PLUS_ID" val="detail_2"/>
</p:tagLst>
</file>

<file path=ppt/tags/tag2.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20.xml><?xml version="1.0" encoding="utf-8"?>
<p:tagLst xmlns:a="http://schemas.openxmlformats.org/drawingml/2006/main" xmlns:r="http://schemas.openxmlformats.org/officeDocument/2006/relationships" xmlns:p="http://schemas.openxmlformats.org/presentationml/2006/main">
  <p:tag name="PLUS_ID" val="header_3"/>
</p:tagLst>
</file>

<file path=ppt/tags/tag21.xml><?xml version="1.0" encoding="utf-8"?>
<p:tagLst xmlns:a="http://schemas.openxmlformats.org/drawingml/2006/main" xmlns:r="http://schemas.openxmlformats.org/officeDocument/2006/relationships" xmlns:p="http://schemas.openxmlformats.org/presentationml/2006/main">
  <p:tag name="PLUS_ID" val="detail_3"/>
</p:tagLst>
</file>

<file path=ppt/tags/tag22.xml><?xml version="1.0" encoding="utf-8"?>
<p:tagLst xmlns:a="http://schemas.openxmlformats.org/drawingml/2006/main" xmlns:r="http://schemas.openxmlformats.org/officeDocument/2006/relationships" xmlns:p="http://schemas.openxmlformats.org/presentationml/2006/main">
  <p:tag name="PLUS_ID" val="chapter"/>
</p:tagLst>
</file>

<file path=ppt/tags/tag23.xml><?xml version="1.0" encoding="utf-8"?>
<p:tagLst xmlns:a="http://schemas.openxmlformats.org/drawingml/2006/main" xmlns:r="http://schemas.openxmlformats.org/officeDocument/2006/relationships" xmlns:p="http://schemas.openxmlformats.org/presentationml/2006/main">
  <p:tag name="PLUS_ID" val="title"/>
</p:tagLst>
</file>

<file path=ppt/tags/tag24.xml><?xml version="1.0" encoding="utf-8"?>
<p:tagLst xmlns:a="http://schemas.openxmlformats.org/drawingml/2006/main" xmlns:r="http://schemas.openxmlformats.org/officeDocument/2006/relationships" xmlns:p="http://schemas.openxmlformats.org/presentationml/2006/main">
  <p:tag name="PLUS_ID" val="logo"/>
</p:tagLst>
</file>

<file path=ppt/tags/tag25.xml><?xml version="1.0" encoding="utf-8"?>
<p:tagLst xmlns:a="http://schemas.openxmlformats.org/drawingml/2006/main" xmlns:r="http://schemas.openxmlformats.org/officeDocument/2006/relationships" xmlns:p="http://schemas.openxmlformats.org/presentationml/2006/main">
  <p:tag name="PLUS_ID" val="tip_wrapper"/>
</p:tagLst>
</file>

<file path=ppt/tags/tag26.xml><?xml version="1.0" encoding="utf-8"?>
<p:tagLst xmlns:a="http://schemas.openxmlformats.org/drawingml/2006/main" xmlns:r="http://schemas.openxmlformats.org/officeDocument/2006/relationships" xmlns:p="http://schemas.openxmlformats.org/presentationml/2006/main">
  <p:tag name="PLUS_ID" val="plus_tip"/>
</p:tagLst>
</file>

<file path=ppt/tags/tag27.xml><?xml version="1.0" encoding="utf-8"?>
<p:tagLst xmlns:a="http://schemas.openxmlformats.org/drawingml/2006/main" xmlns:r="http://schemas.openxmlformats.org/officeDocument/2006/relationships" xmlns:p="http://schemas.openxmlformats.org/presentationml/2006/main">
  <p:tag name="PLUS_ID" val="detail_0"/>
</p:tagLst>
</file>

<file path=ppt/tags/tag28.xml><?xml version="1.0" encoding="utf-8"?>
<p:tagLst xmlns:a="http://schemas.openxmlformats.org/drawingml/2006/main" xmlns:r="http://schemas.openxmlformats.org/officeDocument/2006/relationships" xmlns:p="http://schemas.openxmlformats.org/presentationml/2006/main">
  <p:tag name="PLUS_ID" val="detail_1"/>
</p:tagLst>
</file>

<file path=ppt/tags/tag29.xml><?xml version="1.0" encoding="utf-8"?>
<p:tagLst xmlns:a="http://schemas.openxmlformats.org/drawingml/2006/main" xmlns:r="http://schemas.openxmlformats.org/officeDocument/2006/relationships" xmlns:p="http://schemas.openxmlformats.org/presentationml/2006/main">
  <p:tag name="PLUS_ID" val="header_0"/>
</p:tagLst>
</file>

<file path=ppt/tags/tag3.xml><?xml version="1.0" encoding="utf-8"?>
<p:tagLst xmlns:a="http://schemas.openxmlformats.org/drawingml/2006/main" xmlns:r="http://schemas.openxmlformats.org/officeDocument/2006/relationships" xmlns:p="http://schemas.openxmlformats.org/presentationml/2006/main">
  <p:tag name="PLUS_ID" val="presentation_title"/>
  <p:tag name="PLUS_THEME" val="font_0"/>
</p:tagLst>
</file>

<file path=ppt/tags/tag30.xml><?xml version="1.0" encoding="utf-8"?>
<p:tagLst xmlns:a="http://schemas.openxmlformats.org/drawingml/2006/main" xmlns:r="http://schemas.openxmlformats.org/officeDocument/2006/relationships" xmlns:p="http://schemas.openxmlformats.org/presentationml/2006/main">
  <p:tag name="PLUS_ID" val="header_1"/>
</p:tagLst>
</file>

<file path=ppt/tags/tag31.xml><?xml version="1.0" encoding="utf-8"?>
<p:tagLst xmlns:a="http://schemas.openxmlformats.org/drawingml/2006/main" xmlns:r="http://schemas.openxmlformats.org/officeDocument/2006/relationships" xmlns:p="http://schemas.openxmlformats.org/presentationml/2006/main">
  <p:tag name="PLUS_ID" val="detail_2"/>
</p:tagLst>
</file>

<file path=ppt/tags/tag32.xml><?xml version="1.0" encoding="utf-8"?>
<p:tagLst xmlns:a="http://schemas.openxmlformats.org/drawingml/2006/main" xmlns:r="http://schemas.openxmlformats.org/officeDocument/2006/relationships" xmlns:p="http://schemas.openxmlformats.org/presentationml/2006/main">
  <p:tag name="PLUS_ID" val="detail_3"/>
</p:tagLst>
</file>

<file path=ppt/tags/tag33.xml><?xml version="1.0" encoding="utf-8"?>
<p:tagLst xmlns:a="http://schemas.openxmlformats.org/drawingml/2006/main" xmlns:r="http://schemas.openxmlformats.org/officeDocument/2006/relationships" xmlns:p="http://schemas.openxmlformats.org/presentationml/2006/main">
  <p:tag name="PLUS_ID" val="header_2"/>
</p:tagLst>
</file>

<file path=ppt/tags/tag34.xml><?xml version="1.0" encoding="utf-8"?>
<p:tagLst xmlns:a="http://schemas.openxmlformats.org/drawingml/2006/main" xmlns:r="http://schemas.openxmlformats.org/officeDocument/2006/relationships" xmlns:p="http://schemas.openxmlformats.org/presentationml/2006/main">
  <p:tag name="PLUS_ID" val="header_3"/>
</p:tagLst>
</file>

<file path=ppt/tags/tag35.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36.xml><?xml version="1.0" encoding="utf-8"?>
<p:tagLst xmlns:a="http://schemas.openxmlformats.org/drawingml/2006/main" xmlns:r="http://schemas.openxmlformats.org/officeDocument/2006/relationships" xmlns:p="http://schemas.openxmlformats.org/presentationml/2006/main">
  <p:tag name="PLUS_ID" val="image"/>
</p:tagLst>
</file>

<file path=ppt/tags/tag37.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38.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39.xml><?xml version="1.0" encoding="utf-8"?>
<p:tagLst xmlns:a="http://schemas.openxmlformats.org/drawingml/2006/main" xmlns:r="http://schemas.openxmlformats.org/officeDocument/2006/relationships" xmlns:p="http://schemas.openxmlformats.org/presentationml/2006/main">
  <p:tag name="PLUS_ID" val="logo"/>
</p:tagLst>
</file>

<file path=ppt/tags/tag4.xml><?xml version="1.0" encoding="utf-8"?>
<p:tagLst xmlns:a="http://schemas.openxmlformats.org/drawingml/2006/main" xmlns:r="http://schemas.openxmlformats.org/officeDocument/2006/relationships" xmlns:p="http://schemas.openxmlformats.org/presentationml/2006/main">
  <p:tag name="PLUS_ID" val="date"/>
  <p:tag name="PLUS_THEME" val="font_0"/>
</p:tagLst>
</file>

<file path=ppt/tags/tag40.xml><?xml version="1.0" encoding="utf-8"?>
<p:tagLst xmlns:a="http://schemas.openxmlformats.org/drawingml/2006/main" xmlns:r="http://schemas.openxmlformats.org/officeDocument/2006/relationships" xmlns:p="http://schemas.openxmlformats.org/presentationml/2006/main">
  <p:tag name="PLUS_ID" val="chapter"/>
</p:tagLst>
</file>

<file path=ppt/tags/tag41.xml><?xml version="1.0" encoding="utf-8"?>
<p:tagLst xmlns:a="http://schemas.openxmlformats.org/drawingml/2006/main" xmlns:r="http://schemas.openxmlformats.org/officeDocument/2006/relationships" xmlns:p="http://schemas.openxmlformats.org/presentationml/2006/main">
  <p:tag name="PLUS_ID" val="chapter"/>
</p:tagLst>
</file>

<file path=ppt/tags/tag42.xml><?xml version="1.0" encoding="utf-8"?>
<p:tagLst xmlns:a="http://schemas.openxmlformats.org/drawingml/2006/main" xmlns:r="http://schemas.openxmlformats.org/officeDocument/2006/relationships" xmlns:p="http://schemas.openxmlformats.org/presentationml/2006/main">
  <p:tag name="PLUS_ID" val="title"/>
</p:tagLst>
</file>

<file path=ppt/tags/tag43.xml><?xml version="1.0" encoding="utf-8"?>
<p:tagLst xmlns:a="http://schemas.openxmlformats.org/drawingml/2006/main" xmlns:r="http://schemas.openxmlformats.org/officeDocument/2006/relationships" xmlns:p="http://schemas.openxmlformats.org/presentationml/2006/main">
  <p:tag name="PLUS_ID" val="icon_0"/>
</p:tagLst>
</file>

<file path=ppt/tags/tag44.xml><?xml version="1.0" encoding="utf-8"?>
<p:tagLst xmlns:a="http://schemas.openxmlformats.org/drawingml/2006/main" xmlns:r="http://schemas.openxmlformats.org/officeDocument/2006/relationships" xmlns:p="http://schemas.openxmlformats.org/presentationml/2006/main">
  <p:tag name="PLUS_ID" val="icon_1"/>
</p:tagLst>
</file>

<file path=ppt/tags/tag45.xml><?xml version="1.0" encoding="utf-8"?>
<p:tagLst xmlns:a="http://schemas.openxmlformats.org/drawingml/2006/main" xmlns:r="http://schemas.openxmlformats.org/officeDocument/2006/relationships" xmlns:p="http://schemas.openxmlformats.org/presentationml/2006/main">
  <p:tag name="PLUS_ID" val="icon_2"/>
</p:tagLst>
</file>

<file path=ppt/tags/tag46.xml><?xml version="1.0" encoding="utf-8"?>
<p:tagLst xmlns:a="http://schemas.openxmlformats.org/drawingml/2006/main" xmlns:r="http://schemas.openxmlformats.org/officeDocument/2006/relationships" xmlns:p="http://schemas.openxmlformats.org/presentationml/2006/main">
  <p:tag name="PLUS_ID" val="icon_3"/>
</p:tagLst>
</file>

<file path=ppt/tags/tag47.xml><?xml version="1.0" encoding="utf-8"?>
<p:tagLst xmlns:a="http://schemas.openxmlformats.org/drawingml/2006/main" xmlns:r="http://schemas.openxmlformats.org/officeDocument/2006/relationships" xmlns:p="http://schemas.openxmlformats.org/presentationml/2006/main">
  <p:tag name="PLUS_ID" val="logo"/>
</p:tagLst>
</file>

<file path=ppt/tags/tag48.xml><?xml version="1.0" encoding="utf-8"?>
<p:tagLst xmlns:a="http://schemas.openxmlformats.org/drawingml/2006/main" xmlns:r="http://schemas.openxmlformats.org/officeDocument/2006/relationships" xmlns:p="http://schemas.openxmlformats.org/presentationml/2006/main">
  <p:tag name="PLUS_ID" val="icon_4"/>
</p:tagLst>
</file>

<file path=ppt/tags/tag49.xml><?xml version="1.0" encoding="utf-8"?>
<p:tagLst xmlns:a="http://schemas.openxmlformats.org/drawingml/2006/main" xmlns:r="http://schemas.openxmlformats.org/officeDocument/2006/relationships" xmlns:p="http://schemas.openxmlformats.org/presentationml/2006/main">
  <p:tag name="PLUS_ID" val="tip_wrapper"/>
</p:tagLst>
</file>

<file path=ppt/tags/tag5.xml><?xml version="1.0" encoding="utf-8"?>
<p:tagLst xmlns:a="http://schemas.openxmlformats.org/drawingml/2006/main" xmlns:r="http://schemas.openxmlformats.org/officeDocument/2006/relationships" xmlns:p="http://schemas.openxmlformats.org/presentationml/2006/main">
  <p:tag name="PLUS_ID" val="logo"/>
</p:tagLst>
</file>

<file path=ppt/tags/tag50.xml><?xml version="1.0" encoding="utf-8"?>
<p:tagLst xmlns:a="http://schemas.openxmlformats.org/drawingml/2006/main" xmlns:r="http://schemas.openxmlformats.org/officeDocument/2006/relationships" xmlns:p="http://schemas.openxmlformats.org/presentationml/2006/main">
  <p:tag name="PLUS_ID" val="plus_tip"/>
</p:tagLst>
</file>

<file path=ppt/tags/tag51.xml><?xml version="1.0" encoding="utf-8"?>
<p:tagLst xmlns:a="http://schemas.openxmlformats.org/drawingml/2006/main" xmlns:r="http://schemas.openxmlformats.org/officeDocument/2006/relationships" xmlns:p="http://schemas.openxmlformats.org/presentationml/2006/main">
  <p:tag name="PLUS_ID" val="detail_0"/>
</p:tagLst>
</file>

<file path=ppt/tags/tag52.xml><?xml version="1.0" encoding="utf-8"?>
<p:tagLst xmlns:a="http://schemas.openxmlformats.org/drawingml/2006/main" xmlns:r="http://schemas.openxmlformats.org/officeDocument/2006/relationships" xmlns:p="http://schemas.openxmlformats.org/presentationml/2006/main">
  <p:tag name="PLUS_ID" val="detail_1"/>
</p:tagLst>
</file>

<file path=ppt/tags/tag53.xml><?xml version="1.0" encoding="utf-8"?>
<p:tagLst xmlns:a="http://schemas.openxmlformats.org/drawingml/2006/main" xmlns:r="http://schemas.openxmlformats.org/officeDocument/2006/relationships" xmlns:p="http://schemas.openxmlformats.org/presentationml/2006/main">
  <p:tag name="PLUS_ID" val="header_0"/>
</p:tagLst>
</file>

<file path=ppt/tags/tag54.xml><?xml version="1.0" encoding="utf-8"?>
<p:tagLst xmlns:a="http://schemas.openxmlformats.org/drawingml/2006/main" xmlns:r="http://schemas.openxmlformats.org/officeDocument/2006/relationships" xmlns:p="http://schemas.openxmlformats.org/presentationml/2006/main">
  <p:tag name="PLUS_ID" val="header_1"/>
</p:tagLst>
</file>

<file path=ppt/tags/tag55.xml><?xml version="1.0" encoding="utf-8"?>
<p:tagLst xmlns:a="http://schemas.openxmlformats.org/drawingml/2006/main" xmlns:r="http://schemas.openxmlformats.org/officeDocument/2006/relationships" xmlns:p="http://schemas.openxmlformats.org/presentationml/2006/main">
  <p:tag name="PLUS_ID" val="detail_2"/>
</p:tagLst>
</file>

<file path=ppt/tags/tag56.xml><?xml version="1.0" encoding="utf-8"?>
<p:tagLst xmlns:a="http://schemas.openxmlformats.org/drawingml/2006/main" xmlns:r="http://schemas.openxmlformats.org/officeDocument/2006/relationships" xmlns:p="http://schemas.openxmlformats.org/presentationml/2006/main">
  <p:tag name="PLUS_ID" val="detail_3"/>
</p:tagLst>
</file>

<file path=ppt/tags/tag57.xml><?xml version="1.0" encoding="utf-8"?>
<p:tagLst xmlns:a="http://schemas.openxmlformats.org/drawingml/2006/main" xmlns:r="http://schemas.openxmlformats.org/officeDocument/2006/relationships" xmlns:p="http://schemas.openxmlformats.org/presentationml/2006/main">
  <p:tag name="PLUS_ID" val="header_2"/>
</p:tagLst>
</file>

<file path=ppt/tags/tag58.xml><?xml version="1.0" encoding="utf-8"?>
<p:tagLst xmlns:a="http://schemas.openxmlformats.org/drawingml/2006/main" xmlns:r="http://schemas.openxmlformats.org/officeDocument/2006/relationships" xmlns:p="http://schemas.openxmlformats.org/presentationml/2006/main">
  <p:tag name="PLUS_ID" val="header_3"/>
</p:tagLst>
</file>

<file path=ppt/tags/tag59.xml><?xml version="1.0" encoding="utf-8"?>
<p:tagLst xmlns:a="http://schemas.openxmlformats.org/drawingml/2006/main" xmlns:r="http://schemas.openxmlformats.org/officeDocument/2006/relationships" xmlns:p="http://schemas.openxmlformats.org/presentationml/2006/main">
  <p:tag name="PLUS_ID" val="detail_4"/>
</p:tagLst>
</file>

<file path=ppt/tags/tag6.xml><?xml version="1.0" encoding="utf-8"?>
<p:tagLst xmlns:a="http://schemas.openxmlformats.org/drawingml/2006/main" xmlns:r="http://schemas.openxmlformats.org/officeDocument/2006/relationships" xmlns:p="http://schemas.openxmlformats.org/presentationml/2006/main">
  <p:tag name="PLUS_ID" val="presentation_subtitle"/>
</p:tagLst>
</file>

<file path=ppt/tags/tag60.xml><?xml version="1.0" encoding="utf-8"?>
<p:tagLst xmlns:a="http://schemas.openxmlformats.org/drawingml/2006/main" xmlns:r="http://schemas.openxmlformats.org/officeDocument/2006/relationships" xmlns:p="http://schemas.openxmlformats.org/presentationml/2006/main">
  <p:tag name="PLUS_ID" val="header_4"/>
</p:tagLst>
</file>

<file path=ppt/tags/tag61.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62.xml><?xml version="1.0" encoding="utf-8"?>
<p:tagLst xmlns:a="http://schemas.openxmlformats.org/drawingml/2006/main" xmlns:r="http://schemas.openxmlformats.org/officeDocument/2006/relationships" xmlns:p="http://schemas.openxmlformats.org/presentationml/2006/main">
  <p:tag name="PLUS_ID" val="image"/>
</p:tagLst>
</file>

<file path=ppt/tags/tag63.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64.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65.xml><?xml version="1.0" encoding="utf-8"?>
<p:tagLst xmlns:a="http://schemas.openxmlformats.org/drawingml/2006/main" xmlns:r="http://schemas.openxmlformats.org/officeDocument/2006/relationships" xmlns:p="http://schemas.openxmlformats.org/presentationml/2006/main">
  <p:tag name="PLUS_ID" val="chapter"/>
</p:tagLst>
</file>

<file path=ppt/tags/tag66.xml><?xml version="1.0" encoding="utf-8"?>
<p:tagLst xmlns:a="http://schemas.openxmlformats.org/drawingml/2006/main" xmlns:r="http://schemas.openxmlformats.org/officeDocument/2006/relationships" xmlns:p="http://schemas.openxmlformats.org/presentationml/2006/main">
  <p:tag name="PLUS_ID" val="logo"/>
</p:tagLst>
</file>

<file path=ppt/tags/tag67.xml><?xml version="1.0" encoding="utf-8"?>
<p:tagLst xmlns:a="http://schemas.openxmlformats.org/drawingml/2006/main" xmlns:r="http://schemas.openxmlformats.org/officeDocument/2006/relationships" xmlns:p="http://schemas.openxmlformats.org/presentationml/2006/main">
  <p:tag name="PLUS_THEME" val="background_1"/>
</p:tagLst>
</file>

<file path=ppt/tags/tag68.xml><?xml version="1.0" encoding="utf-8"?>
<p:tagLst xmlns:a="http://schemas.openxmlformats.org/drawingml/2006/main" xmlns:r="http://schemas.openxmlformats.org/officeDocument/2006/relationships" xmlns:p="http://schemas.openxmlformats.org/presentationml/2006/main">
  <p:tag name="PLUS_ID" val="title"/>
</p:tagLst>
</file>

<file path=ppt/tags/tag69.xml><?xml version="1.0" encoding="utf-8"?>
<p:tagLst xmlns:a="http://schemas.openxmlformats.org/drawingml/2006/main" xmlns:r="http://schemas.openxmlformats.org/officeDocument/2006/relationships" xmlns:p="http://schemas.openxmlformats.org/presentationml/2006/main">
  <p:tag name="PLUS_ID" val="detail"/>
  <p:tag name="PLUS_THEME" val="background_0"/>
</p:tagLst>
</file>

<file path=ppt/tags/tag7.xml><?xml version="1.0" encoding="utf-8"?>
<p:tagLst xmlns:a="http://schemas.openxmlformats.org/drawingml/2006/main" xmlns:r="http://schemas.openxmlformats.org/officeDocument/2006/relationships" xmlns:p="http://schemas.openxmlformats.org/presentationml/2006/main">
  <p:tag name="PLUS_ID" val="image"/>
</p:tagLst>
</file>

<file path=ppt/tags/tag70.xml><?xml version="1.0" encoding="utf-8"?>
<p:tagLst xmlns:a="http://schemas.openxmlformats.org/drawingml/2006/main" xmlns:r="http://schemas.openxmlformats.org/officeDocument/2006/relationships" xmlns:p="http://schemas.openxmlformats.org/presentationml/2006/main">
  <p:tag name="PLUS_ID" val="chapter"/>
</p:tagLst>
</file>

<file path=ppt/tags/tag71.xml><?xml version="1.0" encoding="utf-8"?>
<p:tagLst xmlns:a="http://schemas.openxmlformats.org/drawingml/2006/main" xmlns:r="http://schemas.openxmlformats.org/officeDocument/2006/relationships" xmlns:p="http://schemas.openxmlformats.org/presentationml/2006/main">
  <p:tag name="PLUS_ID" val="logo"/>
</p:tagLst>
</file>

<file path=ppt/tags/tag72.xml><?xml version="1.0" encoding="utf-8"?>
<p:tagLst xmlns:a="http://schemas.openxmlformats.org/drawingml/2006/main" xmlns:r="http://schemas.openxmlformats.org/officeDocument/2006/relationships" xmlns:p="http://schemas.openxmlformats.org/presentationml/2006/main">
  <p:tag name="PLUS_ID" val="detail_0"/>
</p:tagLst>
</file>

<file path=ppt/tags/tag73.xml><?xml version="1.0" encoding="utf-8"?>
<p:tagLst xmlns:a="http://schemas.openxmlformats.org/drawingml/2006/main" xmlns:r="http://schemas.openxmlformats.org/officeDocument/2006/relationships" xmlns:p="http://schemas.openxmlformats.org/presentationml/2006/main">
  <p:tag name="PLUS_ID" val="header_0"/>
</p:tagLst>
</file>

<file path=ppt/tags/tag74.xml><?xml version="1.0" encoding="utf-8"?>
<p:tagLst xmlns:a="http://schemas.openxmlformats.org/drawingml/2006/main" xmlns:r="http://schemas.openxmlformats.org/officeDocument/2006/relationships" xmlns:p="http://schemas.openxmlformats.org/presentationml/2006/main">
  <p:tag name="PLUS_ID" val="chapter"/>
</p:tagLst>
</file>

<file path=ppt/tags/tag75.xml><?xml version="1.0" encoding="utf-8"?>
<p:tagLst xmlns:a="http://schemas.openxmlformats.org/drawingml/2006/main" xmlns:r="http://schemas.openxmlformats.org/officeDocument/2006/relationships" xmlns:p="http://schemas.openxmlformats.org/presentationml/2006/main">
  <p:tag name="PLUS_ID" val="title"/>
</p:tagLst>
</file>

<file path=ppt/tags/tag76.xml><?xml version="1.0" encoding="utf-8"?>
<p:tagLst xmlns:a="http://schemas.openxmlformats.org/drawingml/2006/main" xmlns:r="http://schemas.openxmlformats.org/officeDocument/2006/relationships" xmlns:p="http://schemas.openxmlformats.org/presentationml/2006/main">
  <p:tag name="PLUS_ID" val="icon_0"/>
</p:tagLst>
</file>

<file path=ppt/tags/tag77.xml><?xml version="1.0" encoding="utf-8"?>
<p:tagLst xmlns:a="http://schemas.openxmlformats.org/drawingml/2006/main" xmlns:r="http://schemas.openxmlformats.org/officeDocument/2006/relationships" xmlns:p="http://schemas.openxmlformats.org/presentationml/2006/main">
  <p:tag name="PLUS_ID" val="icon_1"/>
</p:tagLst>
</file>

<file path=ppt/tags/tag78.xml><?xml version="1.0" encoding="utf-8"?>
<p:tagLst xmlns:a="http://schemas.openxmlformats.org/drawingml/2006/main" xmlns:r="http://schemas.openxmlformats.org/officeDocument/2006/relationships" xmlns:p="http://schemas.openxmlformats.org/presentationml/2006/main">
  <p:tag name="PLUS_ID" val="icon_2"/>
</p:tagLst>
</file>

<file path=ppt/tags/tag79.xml><?xml version="1.0" encoding="utf-8"?>
<p:tagLst xmlns:a="http://schemas.openxmlformats.org/drawingml/2006/main" xmlns:r="http://schemas.openxmlformats.org/officeDocument/2006/relationships" xmlns:p="http://schemas.openxmlformats.org/presentationml/2006/main">
  <p:tag name="PLUS_ID" val="icon_3"/>
</p:tagLst>
</file>

<file path=ppt/tags/tag8.xml><?xml version="1.0" encoding="utf-8"?>
<p:tagLst xmlns:a="http://schemas.openxmlformats.org/drawingml/2006/main" xmlns:r="http://schemas.openxmlformats.org/officeDocument/2006/relationships" xmlns:p="http://schemas.openxmlformats.org/presentationml/2006/main">
  <p:tag name="PLUS_ID" val="title_static"/>
</p:tagLst>
</file>

<file path=ppt/tags/tag80.xml><?xml version="1.0" encoding="utf-8"?>
<p:tagLst xmlns:a="http://schemas.openxmlformats.org/drawingml/2006/main" xmlns:r="http://schemas.openxmlformats.org/officeDocument/2006/relationships" xmlns:p="http://schemas.openxmlformats.org/presentationml/2006/main">
  <p:tag name="PLUS_ID" val="logo"/>
</p:tagLst>
</file>

<file path=ppt/tags/tag81.xml><?xml version="1.0" encoding="utf-8"?>
<p:tagLst xmlns:a="http://schemas.openxmlformats.org/drawingml/2006/main" xmlns:r="http://schemas.openxmlformats.org/officeDocument/2006/relationships" xmlns:p="http://schemas.openxmlformats.org/presentationml/2006/main">
  <p:tag name="PLUS_ID" val="icon_4"/>
</p:tagLst>
</file>

<file path=ppt/tags/tag82.xml><?xml version="1.0" encoding="utf-8"?>
<p:tagLst xmlns:a="http://schemas.openxmlformats.org/drawingml/2006/main" xmlns:r="http://schemas.openxmlformats.org/officeDocument/2006/relationships" xmlns:p="http://schemas.openxmlformats.org/presentationml/2006/main">
  <p:tag name="PLUS_ID" val="tip_wrapper"/>
</p:tagLst>
</file>

<file path=ppt/tags/tag83.xml><?xml version="1.0" encoding="utf-8"?>
<p:tagLst xmlns:a="http://schemas.openxmlformats.org/drawingml/2006/main" xmlns:r="http://schemas.openxmlformats.org/officeDocument/2006/relationships" xmlns:p="http://schemas.openxmlformats.org/presentationml/2006/main">
  <p:tag name="PLUS_ID" val="plus_tip"/>
</p:tagLst>
</file>

<file path=ppt/tags/tag84.xml><?xml version="1.0" encoding="utf-8"?>
<p:tagLst xmlns:a="http://schemas.openxmlformats.org/drawingml/2006/main" xmlns:r="http://schemas.openxmlformats.org/officeDocument/2006/relationships" xmlns:p="http://schemas.openxmlformats.org/presentationml/2006/main">
  <p:tag name="PLUS_ID" val="detail_1"/>
</p:tagLst>
</file>

<file path=ppt/tags/tag85.xml><?xml version="1.0" encoding="utf-8"?>
<p:tagLst xmlns:a="http://schemas.openxmlformats.org/drawingml/2006/main" xmlns:r="http://schemas.openxmlformats.org/officeDocument/2006/relationships" xmlns:p="http://schemas.openxmlformats.org/presentationml/2006/main">
  <p:tag name="PLUS_ID" val="detail_2"/>
</p:tagLst>
</file>

<file path=ppt/tags/tag86.xml><?xml version="1.0" encoding="utf-8"?>
<p:tagLst xmlns:a="http://schemas.openxmlformats.org/drawingml/2006/main" xmlns:r="http://schemas.openxmlformats.org/officeDocument/2006/relationships" xmlns:p="http://schemas.openxmlformats.org/presentationml/2006/main">
  <p:tag name="PLUS_ID" val="header_1"/>
</p:tagLst>
</file>

<file path=ppt/tags/tag87.xml><?xml version="1.0" encoding="utf-8"?>
<p:tagLst xmlns:a="http://schemas.openxmlformats.org/drawingml/2006/main" xmlns:r="http://schemas.openxmlformats.org/officeDocument/2006/relationships" xmlns:p="http://schemas.openxmlformats.org/presentationml/2006/main">
  <p:tag name="PLUS_ID" val="header_2"/>
</p:tagLst>
</file>

<file path=ppt/tags/tag88.xml><?xml version="1.0" encoding="utf-8"?>
<p:tagLst xmlns:a="http://schemas.openxmlformats.org/drawingml/2006/main" xmlns:r="http://schemas.openxmlformats.org/officeDocument/2006/relationships" xmlns:p="http://schemas.openxmlformats.org/presentationml/2006/main">
  <p:tag name="PLUS_ID" val="detail_3"/>
</p:tagLst>
</file>

<file path=ppt/tags/tag89.xml><?xml version="1.0" encoding="utf-8"?>
<p:tagLst xmlns:a="http://schemas.openxmlformats.org/drawingml/2006/main" xmlns:r="http://schemas.openxmlformats.org/officeDocument/2006/relationships" xmlns:p="http://schemas.openxmlformats.org/presentationml/2006/main">
  <p:tag name="PLUS_ID" val="header_3"/>
</p:tagLst>
</file>

<file path=ppt/tags/tag9.xml><?xml version="1.0" encoding="utf-8"?>
<p:tagLst xmlns:a="http://schemas.openxmlformats.org/drawingml/2006/main" xmlns:r="http://schemas.openxmlformats.org/officeDocument/2006/relationships" xmlns:p="http://schemas.openxmlformats.org/presentationml/2006/main">
  <p:tag name="PLUS_ID" val="agenda"/>
  <p:tag name="PLUS_THEME" val="font_0"/>
</p:tagLst>
</file>

<file path=ppt/tags/tag90.xml><?xml version="1.0" encoding="utf-8"?>
<p:tagLst xmlns:a="http://schemas.openxmlformats.org/drawingml/2006/main" xmlns:r="http://schemas.openxmlformats.org/officeDocument/2006/relationships" xmlns:p="http://schemas.openxmlformats.org/presentationml/2006/main">
  <p:tag name="PLUS_ID" val="detail_4"/>
</p:tagLst>
</file>

<file path=ppt/tags/tag91.xml><?xml version="1.0" encoding="utf-8"?>
<p:tagLst xmlns:a="http://schemas.openxmlformats.org/drawingml/2006/main" xmlns:r="http://schemas.openxmlformats.org/officeDocument/2006/relationships" xmlns:p="http://schemas.openxmlformats.org/presentationml/2006/main">
  <p:tag name="PLUS_ID" val="header_4"/>
</p:tagLst>
</file>

<file path=ppt/tags/tag92.xml><?xml version="1.0" encoding="utf-8"?>
<p:tagLst xmlns:a="http://schemas.openxmlformats.org/drawingml/2006/main" xmlns:r="http://schemas.openxmlformats.org/officeDocument/2006/relationships" xmlns:p="http://schemas.openxmlformats.org/presentationml/2006/main">
  <p:tag name="PLUS_ID" val="detail_0"/>
</p:tagLst>
</file>

<file path=ppt/tags/tag93.xml><?xml version="1.0" encoding="utf-8"?>
<p:tagLst xmlns:a="http://schemas.openxmlformats.org/drawingml/2006/main" xmlns:r="http://schemas.openxmlformats.org/officeDocument/2006/relationships" xmlns:p="http://schemas.openxmlformats.org/presentationml/2006/main">
  <p:tag name="PLUS_ID" val="header_0"/>
</p:tagLst>
</file>

<file path=ppt/tags/tag94.xml><?xml version="1.0" encoding="utf-8"?>
<p:tagLst xmlns:a="http://schemas.openxmlformats.org/drawingml/2006/main" xmlns:r="http://schemas.openxmlformats.org/officeDocument/2006/relationships" xmlns:p="http://schemas.openxmlformats.org/presentationml/2006/main">
  <p:tag name="PLUS_ID" val="chapter"/>
</p:tagLst>
</file>

<file path=ppt/tags/tag95.xml><?xml version="1.0" encoding="utf-8"?>
<p:tagLst xmlns:a="http://schemas.openxmlformats.org/drawingml/2006/main" xmlns:r="http://schemas.openxmlformats.org/officeDocument/2006/relationships" xmlns:p="http://schemas.openxmlformats.org/presentationml/2006/main">
  <p:tag name="PLUS_ID" val="title"/>
</p:tagLst>
</file>

<file path=ppt/tags/tag96.xml><?xml version="1.0" encoding="utf-8"?>
<p:tagLst xmlns:a="http://schemas.openxmlformats.org/drawingml/2006/main" xmlns:r="http://schemas.openxmlformats.org/officeDocument/2006/relationships" xmlns:p="http://schemas.openxmlformats.org/presentationml/2006/main">
  <p:tag name="PLUS_ID" val="icon_0"/>
</p:tagLst>
</file>

<file path=ppt/tags/tag97.xml><?xml version="1.0" encoding="utf-8"?>
<p:tagLst xmlns:a="http://schemas.openxmlformats.org/drawingml/2006/main" xmlns:r="http://schemas.openxmlformats.org/officeDocument/2006/relationships" xmlns:p="http://schemas.openxmlformats.org/presentationml/2006/main">
  <p:tag name="PLUS_ID" val="icon_1"/>
</p:tagLst>
</file>

<file path=ppt/tags/tag98.xml><?xml version="1.0" encoding="utf-8"?>
<p:tagLst xmlns:a="http://schemas.openxmlformats.org/drawingml/2006/main" xmlns:r="http://schemas.openxmlformats.org/officeDocument/2006/relationships" xmlns:p="http://schemas.openxmlformats.org/presentationml/2006/main">
  <p:tag name="PLUS_ID" val="icon_2"/>
</p:tagLst>
</file>

<file path=ppt/tags/tag99.xml><?xml version="1.0" encoding="utf-8"?>
<p:tagLst xmlns:a="http://schemas.openxmlformats.org/drawingml/2006/main" xmlns:r="http://schemas.openxmlformats.org/officeDocument/2006/relationships" xmlns:p="http://schemas.openxmlformats.org/presentationml/2006/main">
  <p:tag name="PLUS_ID" val="icon_3"/>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58FDBE5-7B51-4F81-8061-DDB49720B93A}">
  <we:reference id="wa200007130" version="1.0.0.1" store="ko-KR" storeType="OMEX"/>
  <we:alternateReferences>
    <we:reference id="wa200007130" version="1.0.0.1" store="wa2000071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TotalTime>
  <Words>1281</Words>
  <Application>Microsoft Office PowerPoint</Application>
  <PresentationFormat>와이드스크린</PresentationFormat>
  <Paragraphs>126</Paragraphs>
  <Slides>17</Slides>
  <Notes>0</Notes>
  <HiddenSlides>0</HiddenSlides>
  <MMClips>0</MMClips>
  <ScaleCrop>false</ScaleCrop>
  <HeadingPairs>
    <vt:vector size="6" baseType="variant">
      <vt:variant>
        <vt:lpstr>사용한 글꼴</vt:lpstr>
      </vt:variant>
      <vt:variant>
        <vt:i4>6</vt:i4>
      </vt:variant>
      <vt:variant>
        <vt:lpstr>테마</vt:lpstr>
      </vt:variant>
      <vt:variant>
        <vt:i4>17</vt:i4>
      </vt:variant>
      <vt:variant>
        <vt:lpstr>슬라이드 제목</vt:lpstr>
      </vt:variant>
      <vt:variant>
        <vt:i4>17</vt:i4>
      </vt:variant>
    </vt:vector>
  </HeadingPairs>
  <TitlesOfParts>
    <vt:vector size="40" baseType="lpstr">
      <vt:lpstr>맑은 고딕</vt:lpstr>
      <vt:lpstr>Aptos</vt:lpstr>
      <vt:lpstr>Aptos Display</vt:lpstr>
      <vt:lpstr>Arial</vt:lpstr>
      <vt:lpstr>Franklin Gothic Book</vt:lpstr>
      <vt:lpstr>Franklin Gothic Medium</vt:lpstr>
      <vt:lpstr>Office 테마</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박연우 이력서 소개</vt:lpstr>
      <vt:lpstr>Agenda</vt:lpstr>
      <vt:lpstr>개인 정보</vt:lpstr>
      <vt:lpstr>학력 사항</vt:lpstr>
      <vt:lpstr>경력 사항 1 - Alexander&amp;sun</vt:lpstr>
      <vt:lpstr>경력 사항 2 - Motorola Solutions</vt:lpstr>
      <vt:lpstr>경력 사항 3 - Concentrix Malaysia (Facebook)</vt:lpstr>
      <vt:lpstr>경력 사항 4 - Concentrix Malaysia (Microsoft)</vt:lpstr>
      <vt:lpstr>경력 사항 5 - Concentrix Malaysia (Roblox)</vt:lpstr>
      <vt:lpstr>경력 사항 6 - Daythree / Klook 여행사</vt:lpstr>
      <vt:lpstr>교육 및 학습 경력</vt:lpstr>
      <vt:lpstr>언어 능력</vt:lpstr>
      <vt:lpstr>자격증 및 기타 기술</vt:lpstr>
      <vt:lpstr>자기소개 및 특성</vt:lpstr>
      <vt:lpstr>이직 이유 및 희망 조건</vt:lpstr>
      <vt:lpstr>감사합니다</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park T</dc:creator>
  <cp:lastModifiedBy>park T</cp:lastModifiedBy>
  <cp:revision>1</cp:revision>
  <dcterms:created xsi:type="dcterms:W3CDTF">2025-10-21T10:57:55Z</dcterms:created>
  <dcterms:modified xsi:type="dcterms:W3CDTF">2025-10-21T11:03:21Z</dcterms:modified>
</cp:coreProperties>
</file>